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76" r:id="rId4"/>
    <p:sldId id="258" r:id="rId5"/>
    <p:sldId id="327" r:id="rId6"/>
    <p:sldId id="360" r:id="rId7"/>
    <p:sldId id="284" r:id="rId8"/>
    <p:sldId id="361" r:id="rId9"/>
    <p:sldId id="283" r:id="rId10"/>
    <p:sldId id="282" r:id="rId11"/>
    <p:sldId id="278" r:id="rId12"/>
    <p:sldId id="329" r:id="rId13"/>
    <p:sldId id="331" r:id="rId14"/>
    <p:sldId id="332" r:id="rId15"/>
    <p:sldId id="279" r:id="rId16"/>
    <p:sldId id="280" r:id="rId17"/>
    <p:sldId id="334" r:id="rId18"/>
    <p:sldId id="333" r:id="rId19"/>
    <p:sldId id="378" r:id="rId20"/>
    <p:sldId id="336" r:id="rId21"/>
    <p:sldId id="337" r:id="rId22"/>
    <p:sldId id="259" r:id="rId23"/>
    <p:sldId id="339" r:id="rId24"/>
    <p:sldId id="291" r:id="rId25"/>
    <p:sldId id="363" r:id="rId26"/>
    <p:sldId id="292" r:id="rId27"/>
    <p:sldId id="362" r:id="rId28"/>
    <p:sldId id="294" r:id="rId29"/>
    <p:sldId id="380" r:id="rId30"/>
    <p:sldId id="381" r:id="rId31"/>
    <p:sldId id="340" r:id="rId32"/>
    <p:sldId id="296" r:id="rId33"/>
    <p:sldId id="297" r:id="rId34"/>
    <p:sldId id="298" r:id="rId35"/>
    <p:sldId id="260" r:id="rId36"/>
    <p:sldId id="342" r:id="rId37"/>
    <p:sldId id="341" r:id="rId38"/>
    <p:sldId id="343" r:id="rId39"/>
    <p:sldId id="365" r:id="rId40"/>
    <p:sldId id="379" r:id="rId41"/>
    <p:sldId id="301" r:id="rId42"/>
    <p:sldId id="299" r:id="rId43"/>
    <p:sldId id="302" r:id="rId44"/>
    <p:sldId id="303" r:id="rId45"/>
    <p:sldId id="383" r:id="rId46"/>
    <p:sldId id="263" r:id="rId47"/>
    <p:sldId id="382" r:id="rId48"/>
    <p:sldId id="367" r:id="rId49"/>
    <p:sldId id="377" r:id="rId50"/>
    <p:sldId id="345" r:id="rId51"/>
    <p:sldId id="346" r:id="rId52"/>
    <p:sldId id="350" r:id="rId53"/>
    <p:sldId id="358" r:id="rId54"/>
    <p:sldId id="370" r:id="rId55"/>
    <p:sldId id="368" r:id="rId56"/>
    <p:sldId id="369" r:id="rId57"/>
    <p:sldId id="386" r:id="rId58"/>
    <p:sldId id="387" r:id="rId59"/>
    <p:sldId id="266" r:id="rId60"/>
    <p:sldId id="352" r:id="rId61"/>
    <p:sldId id="354" r:id="rId62"/>
    <p:sldId id="371" r:id="rId63"/>
    <p:sldId id="372" r:id="rId64"/>
    <p:sldId id="357" r:id="rId65"/>
    <p:sldId id="355" r:id="rId66"/>
    <p:sldId id="356" r:id="rId67"/>
    <p:sldId id="351" r:id="rId68"/>
    <p:sldId id="305" r:id="rId69"/>
    <p:sldId id="267" r:id="rId70"/>
    <p:sldId id="324" r:id="rId71"/>
    <p:sldId id="325" r:id="rId72"/>
    <p:sldId id="385" r:id="rId73"/>
    <p:sldId id="269" r:id="rId74"/>
    <p:sldId id="384" r:id="rId75"/>
    <p:sldId id="37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3B2"/>
    <a:srgbClr val="6B3470"/>
    <a:srgbClr val="5FC6E5"/>
    <a:srgbClr val="B2E4DE"/>
    <a:srgbClr val="414967"/>
    <a:srgbClr val="424D6F"/>
    <a:srgbClr val="39415B"/>
    <a:srgbClr val="665E59"/>
    <a:srgbClr val="006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2817"/>
  </p:normalViewPr>
  <p:slideViewPr>
    <p:cSldViewPr snapToGrid="0">
      <p:cViewPr varScale="1">
        <p:scale>
          <a:sx n="91" d="100"/>
          <a:sy n="91" d="100"/>
        </p:scale>
        <p:origin x="113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1585 149 24575,'6'67'0,"21"26"0,0-28 0,6 2 0,9 5 0,4-1 0,5-1 0,4-4 0,0-4 0,0-4 0,-5-8 0,-2-4 0,-2-4 0,-2-2 0,24 22 0,-21-19 0,-13-10 0,-9-9 0,-6-2 0,-1-3 0,-4-8 0,-20-35 0,-6-2 0,-23-31 0,-2 13 0,0-5 0,-5-7 0,-19-23 0,18 27 0,-4-5 0,-12-12 0,-4-4 0,16 20 0,0-1 0,0 0 0,-21-24 0,1 2 0,6 8 0,3 3 0,13 14 0,3 6 0,-17-16 0,25 29 0,19 24 0,3 10 0,7 7 0,-5 9 0,4-5 0,-7 4 0,-3-6 0,-28 10 0,-42 22 0,22-8 0,-8 4 0,-14 10 0,-4 3 0,25-13 0,-1 2 0,2-1 0,-1-1 0,2 0 0,1 0 0,-22 13 0,5-1 0,13-9 0,5-3 0,-21 15 0,30-17 0,24-16 0,14-10 0,8-4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4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8371 1 24575,'-67'54'0,"-1"1"0,1-1 0,-1 1 0,8-8 0,-3 2 0,-2 2 0,-4 2 0,-2 2 0,-4 3 0,-2 2-82,13-11 0,-2 3 0,-3 1 0,-2 2 0,-2 1 0,-1 2 0,-2 0 0,-1 1 0,-1 1 0,0-1 0,-1 1 0,1-1 16,6-5 0,0-1 1,-1 2-1,-1 0 1,-1 0-1,0 0 1,-1 1-1,-1 0 1,0 0-1,0 1 1,-1-1-1,0 1 1,0 0-1,-1 0 0,1 0 4,0-1 1,0 1-1,-1 0 1,-1 1-1,0 0 1,0 0-1,0 0 1,-1 0 0,0 0-1,0 0 1,0 0-1,1 0 1,-1-1-1,1 1 1,0-1-1,0 0 0,3-2 1,-1 1-1,-1 0 1,1-1-1,-1 1 1,1 0-1,0-1 1,0 1 0,0-1-1,1-1 1,0 0-1,1 0 1,1-1-1,0-1 1,2 0-1,0-1-20,-10 7 0,0-1 0,2 0 0,0-1 0,1-1 0,1 0 0,1-1 0,0-1 0,2 0 0,0 0 0,1-1 0,0 0-17,-4 3 1,1 0 0,0 0-1,1-1 1,1 0 0,1-1-1,1-1 1,2-1 0,2-1-1,2-2-42,-11 8 1,3-3-1,1-1 1,3-1-1,2-1 1,1 0-1,2 0-56,-12 9 0,3 0 1,3-1-1,2 0 0,2 1 107,7-1 1,0 1-1,3 0 1,3-3 0,6-4-1,-5 2 1,6-4 0,5-1-1,2 12 1,-1-1-1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 24575,'81'-5'0,"-11"2"0,14 1 0,-13 2 0,8 0 0,6 0 0,2 0-656,1 0 1,4 0-1,4 0 1,1 0 0,2 0 108,-8 0 1,2 0 0,2 0 0,0 0 0,1 0 0,0 0 77,-10 0 1,1 0 0,0 0 0,0 0 0,0 0 0,-1 0 0,-2 0 369,6 0 1,-1 0-1,-1 0 1,-1 0 0,-2 0-1,-2 0 99,5 0 0,-2 0 0,-1 0 0,-3 0 0,-3 0 447,2 0 0,-2 0 0,-4 0 1,-6 0-448,24 0 0,-13 0 0,10 0 0,-51 0 0,-27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1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24575,'70'0'0,"-6"0"0,13 0 0,4 0 0,11 0 0,5 0-820,-4 0 1,6 0 0,2 0 0,0 0 163,-17 0 1,0 0-1,1 0 1,0 0 0,0 0 508,0 0 1,0 0-1,0 0 1,-2 0-1,-2 0 442,6 0 0,-2 0 0,-3 0 0,-4 0-295,6 0 0,-6 0 0,-3 0 665,18 0 1,-9 0-666,-29 0 0,-7 0 0,16 0 0,-17 0 0,-26 0 0,-5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2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34 24575,'51'5'0,"29"0"0,-19-5 0,8 0 0,-4 0 0,6 0 0,4 0 0,-4 0 0,4 0 0,3 0 0,2 0-820,12 0 1,4 0 0,2 0 0,0 0 749,-17 0 0,2 0 0,0 0 0,-1 0 1,0 0 69,16 0 0,-1 0 0,-1 0 0,-3 0 0,-12 0 0,-2 0 0,-3 0 0,-3 0 377,5 0 0,-5 0 0,-5 0-377,5 0 0,-11-2 593,3-7-593,-45-4 0,-17 2 0,-3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3.8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24575,'79'0'0,"-1"0"0,15 0 0,-23 0 0,6 0 0,5 0 0,4 0-656,3 0 1,5 0-1,3 0 1,2 0 0,0 0 444,-8 0 1,1 0 0,2 0 0,0 0 0,0 0 0,0 0-192,-3 0 0,1 0 0,-1 0 0,0 0 0,0 0 0,-2 0 402,11 0 0,0 0 0,-2 0 0,-2 0 0,-3 0 0,3 0 0,-3 0 0,-3 0 0,-5 0 492,7 0 1,-5 0-1,-8 0-492,4 0 0,-14 0 0,-14 0 0,-39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48:54.864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7360 1980 24575,'-71'5'0,"1"-1"0,3 0 0,-4-1 0,-6 0 0,-4-1 0,-6 1 0,-4-1 0,-4 1-164,14-2 0,-3 1 0,-3 0 0,-2-1 0,-2-1 0,-2-2 23,1 0 1,-3-1-1,-1-1 1,-2-1-1,-2-2 1,-1 0-1,-1-2 31,12 0 1,-1 0 0,-2-2 0,0 0-1,-2-2 1,0 0 0,-1-2 0,1 0-1,-1-2 11,5 1 1,-1-2 0,0-1-1,0 0 1,-1-2 0,0 0-1,0-1 1,1-1 0,0-1-1,0 0 0,1-2 1,0 0 0,1-2-1,-1 0 1,1-1 0,0-1-1,1 0 1,0-1 0,1 0-1,0-1-11,-6-3 1,0 0 0,0-2 0,1 0-1,1 0 1,0-1 0,3 0 0,1 0-1,2 1-31,-9-6 1,2-1-1,1 0 1,3 0-1,2 1 1,2-1-1,2 1-23,1 0 0,3 0 0,2 1 0,2-1 0,3 2 0,2 1-82,-15-10 0,4 1 0,4 2 0,7 3-82,6 2 0,6 2 0,5 4-164,-6-4 0,10 5 1475,4 1 0,32 19 0,11 9 0,2 39 0,0 17 0,0 48-492,-1-44 1,-1 1-1,-1 1 1,-1-1-1,0-3 1,-1-2 491,-9 37 0,0-19-972,0-14-11,-3-12 0,3-11 0,0-6 0,1-3 0,2-1 0,0-1 0,1 1 0,0 3 0,-1 1 0,3 0 0,0-2 0,3-2 0,0-3 0,-2-15 0,1-24 0,1-26 0,1-20 0,3-10 0,1 0 0,0-7 0,0-7 0,0-6 0,3 3 0,3 5 0,3 12 0,3 15 0,0 6 0,0 10 0,1 9 0,1 9 0,1 13 0,-1 11 0,0 2 0,0 2 0,0 4 0,2 2 0,8 5 0,26 2 0,44-3 0,-23-5 0,7-2 0,17-1 0,5-1 0,-27 0 0,1-1 0,0 0 0,-2 0 0,0 0 0,-1 0 0,26 0 0,-4 0 0,-14 0 0,-6 0 0,-19 0 0,-5 0 0,16 0 0,-29 0 0,-20 0 0,-7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17.6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7.8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8.643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0.760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0 156 24575,'16'21'0,"1"1"0,6 1 0,-2 0 0,-1-2 0,-1-2 0,-1-5 0,-1-4 0,0-3 0,2 0 0,2 2 0,0 2 0,0 0 0,-2-1 0,-1 0 0,2-1 0,1-1 0,1 2 0,1 0 0,1 0 0,-1-1 0,4 0 0,6 1 0,8-3 0,7 2 0,8-2 0,1-1 0,4 0 0,-4-2 0,-4-2 0,-2-2 0,0 0 0,6 0 0,4 0 0,1 0 0,-2 0 0,-5 0 0,-2 0 0,-5 0 0,1-2 0,-4-3 0,-2-7 0,-3-3 0,-1-4 0,-2 1 0,-2-1 0,-5-1 0,-3-2 0,0-2 0,2-4 0,2-2 0,0-1 0,-3-4 0,-2 4 0,-2 1 0,0 2 0,-2 2 0,-4 2 0,-5 2 0,-4 5 0,-2 3 0,-3 4 0,-2 5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5.094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4031 1226 24575,'0'-40'0,"0"-9"0,-5-16 0,-11-11 0,-12-3 0,-10 1 0,-5 9 0,2 8 0,2 6 0,4 6 0,2 3 0,1 4 0,3 0 0,1 1 0,3 2 0,0 3 0,1 8 0,-4 4 0,-1 3 0,-3 2 0,-11-3 0,-12-3 0,-13-2 0,-12-1 0,-4-1 0,-2 3 0,-4 3 0,-5 5 0,43 9 0,0 2 0,-3-1 0,0 0 0,0 2 0,0 1 0,2 0 0,0 2 0,3-1 0,0 1 0,-45-1 0,4 0 0,6 1 0,4 3 0,5 0 0,2 0 0,0 0 0,2 0 0,-1 0 0,3 0 0,3 0 0,3 3 0,0 6 0,-1 8 0,-4 6 0,-3 4 0,-2 0 0,-4 1 0,-3 1 0,-6 3 0,-4 4 0,0 3 0,6 1 0,12-2 0,10 2 0,4 5 0,5 5 0,2 1 0,5-2 0,9-1 0,7 1 0,5 5 0,6 9 0,-1 10 0,-1 3 0,1 1 0,0-3 0,3-2 0,4 2 0,7 7 0,4 9 0,3 7 0,0-46 0,0 0 0,0 48 0,0 1 0,0-50 0,0 0 0,0 50 0,0-5 0,0-5 0,0-9 0,5 1 0,2 1 0,4 8 0,-4-41 0,-1 0 0,1 1 0,-1-1 0,8 40 0,-1-15 0,0-18 0,2-11 0,0-2 0,4 2 0,3 6 0,6 6 0,6 2 0,6-2 0,7-5 0,3-2 0,4-1 0,5 1 0,8 1 0,8-2 0,7-1 0,2-2 0,-2-4 0,-7-5 0,-6-6 0,-5-3 0,5-5 0,12 0 0,2-2 0,4-4 0,-5-4 0,-12-7 0,1-4 0,-1-3 0,5 0 0,6 0 0,-1 0 0,-1 0 0,-4 0 0,-4 0 0,2-3 0,0-6 0,3-5 0,0-3 0,5-2 0,5 0 0,1 0 0,3 2 0,-4-1 0,0-4 0,4-4 0,1-2 0,-1 2 0,-5 1 0,-8 1 0,-8-1 0,-5-2 0,0-3 0,-3-1 0,-2-2 0,-3-3 0,-7 0 0,-6-2 0,-3 0 0,-7 0 0,-4 1 0,-1-2 0,-3 1 0,-1 0 0,1-3 0,-3-1 0,-3-4 0,-1 1 0,-2 0 0,0 1 0,-1 3 0,-3 2 0,-2 5 0,-2 3 0,-1 1 0,-1-2 0,-2-3 0,-1-5 0,-2 0 0,1-2 0,1-1 0,3-2 0,0-4 0,-2-3 0,-1 3 0,-3 3 0,0 5 0,0 2 0,0-1 0,0-2 0,0-7 0,0-4 0,-2-5 0,-2-3 0,-6 2 0,-4 3 0,-1 5 0,1 4 0,-1 6 0,0 0 0,-1 0 0,1-3 0,2-4 0,-4-1 0,0 0 0,0 7 0,2 8 0,2 7 0,0 5 0,1 3 0,0 1 0,0 1 0,2-3 0,2-2 0,4 1 0,2 3 0,2 5 0,0 8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3.1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0 324 24575,'70'0'0,"0"0"0,3 0 0,-2 0 0,-4-4 0,-1-8 0,-5-7 0,-5-3 0,-8 2 0,-9 3 0,-4 4 0,-5 3 0,1-1 0,2-1 0,2-2 0,5-1 0,5-1 0,1-1 0,-1 0 0,-5 1 0,-5 4 0,-2 3 0,-4 1 0,-2 3 0,3-1 0,1-2 0,3 2 0,3-3 0,0 3 0,-1 1 0,1 2 0,-3 3 0,1 0 0,-1 0 0,1 0 0,3 0 0,-4 0 0,-3-3 0,-6 0 0,-7 0 0,-3 0 0,-2 3 0,-2 0 0,1 0 0,-1 0 0,1 0 0,-1 0 0,-1 0 0,1 0 0,0 3 0,0 3 0,0 2 0,0 1 0,1-1 0,0 0 0,0-2 0,2 0 0,-3-4 0,0-1 0,-7-1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7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3725 1412 24575,'0'-33'0,"0"-21"0,-7-16 0,-8-21 0,-7-4 0,-7 8 0,0 1 0,1 6 0,-4 3 0,1 5 0,0 10 0,2 11 0,2 8 0,-2 4 0,1 5 0,-3 2 0,-1 5 0,-1 1 0,-4 1 0,-8-3 0,-8-4 0,-16-3 0,-19-4 0,39 18 0,-3 1 0,-5 0 0,-2 1 0,0 1 0,-1 1 0,0 1 0,0 3 0,2 1 0,1 2 0,0 2 0,1 1 0,3 1 0,0 2 0,-44 1 0,8 3 0,7 0 0,4 0 0,-1 0 0,-3 0 0,-4 0 0,-10 2 0,45 1 0,-2 2 0,-3 1 0,-2 2 0,1 1 0,-1 1 0,-1 1 0,0 1 0,3 1 0,1 0 0,2-2 0,1 1 0,2 0 0,0 1 0,-41 12 0,1 0 0,5 8 0,8 2 0,6 6 0,8 4 0,11-3 0,5 1 0,11-4 0,7 5 0,6 10 0,5 10 0,-2 16 0,4 15 0,8-41 0,0 1 0,2 4 0,1 1 0,2-1 0,1 1 0,0 0 0,1-1 0,1-1 0,0-1 0,0-1 0,0-1 0,0-1 0,0 0 0,0 43 0,0-11 0,0-10 0,0-11 0,0-6 0,0-1 0,0-2 0,3 4 0,5 1 0,5 2 0,2-1 0,0-1 0,-1 3 0,0-4 0,0 1 0,0 2 0,3-1 0,0 6 0,3-2 0,-1-5 0,-3-5 0,0-11 0,-3-4 0,2-7 0,4 0 0,3-2 0,2 1 0,5 3 0,6 4 0,5 1 0,10 2 0,3 2 0,6-2 0,9 2 0,5-1 0,12-2 0,5-1 0,-42-23 0,0 0 0,43 14 0,-8-4 0,-6 0 0,-12-5 0,-5-5 0,-5-6 0,-7-6 0,0-3 0,-2-1 0,-2-2 0,1 0 0,0 0 0,4 0 0,5 0 0,6 0 0,8-2 0,8-8 0,1-7 0,0-7 0,-4-4 0,-4 1 0,0-4 0,0 0 0,-3 0 0,-2 1 0,-4 3 0,-4-3 0,-2 1 0,-5-4 0,-1 0 0,0-1 0,3-3 0,1-4 0,0-3 0,-3-6 0,-2-3 0,-4-1 0,-3-1 0,-3 3 0,-5-1 0,0 4 0,-2-3 0,3-2 0,0-4 0,-3-6 0,0 2 0,-3-1 0,-1 2 0,-2 5 0,-4-4 0,-4 1 0,-1-2 0,0 1 0,0 3 0,-1 6 0,-2 3 0,-1 2 0,-1 0 0,-5-2 0,-2 2 0,0-2 0,1 3 0,-1 0 0,3 0 0,-3 4 0,1 3 0,-1 8 0,-3 3 0,0 7 0,0 1 0,0 4 0,0 2 0,0 2 0,0 1 0,0 0 0,0 0 0,0-2 0,0 0 0,0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24575,'47'0'0,"8"7"0,1 14 0,10 18 0,7 17 0,2 9 0,-35-29 0,0 2 0,-1 3 0,-2 2 0,0 2 0,-2 3 0,0 5 0,-1 3 0,-1-1 0,-1 1 0,-3 1 0,0 1 0,-2 1 0,-1 0 0,-2-2 0,0 0 0,-4 2 0,-1 0 0,2-1 0,-1 0 0,-2 0 0,-2 0 0,0 2 0,0 0 0,-1 1 0,0 0 0,0 4 0,-1 2 0,0 5 0,-2 1 0,-1 2 0,-1 1 0,-2 2 0,-1-1 0,-1-2 0,-3 0 0,1-2 0,-2-1 0,0-2 0,-1-1 0,-1 1 0,0 0 0,0-1 0,0 0 0,0-2 0,0-1 0,0 2 0,0 0 0,-1-2 0,-1-1 0,-1-1 0,-2 0 0,-1-3 0,-2 0 0,-3-1 0,0-1 0,-2-1 0,0 0 0,-3 0 0,0 0 0,1-1 0,-1-1 0,0-5 0,1 0 0,-14 40 0,3-8 0,3-12 0,1-7 0,3-9 0,1-10 0,1-3 0,1-2 0,-2-5 0,1-5 0,2-5 0,2-6 0,3-6 0,2-5 0,1-6 0,2-28 0,2-2 0,0-29 0,2 0 0,-3-8 0,-5-9 0,-3-6 0,-5-3 0,-2 1 0,-1 4 0,-1 7 0,3 6 0,3 8 0,3 10 0,3 11 0,3 17 0,3 16 0,1 28 0,2 6 0,0 21 0,0-5 0,1 4 0,2 0 0,2 0 0,3 4 0,4 6 0,2 3 0,3 0 0,1-5 0,0-6 0,-1-9 0,-2-7 0,-1-7 0,-1-5 0,1-1 0,-3-6 0,-1-5 0,-2-6 0,0-5 0,2-2 0,2 0 0,4-1 0,5-10 0,9-12 0,20-21 0,-13 10 0,4-2 0,11-5 0,4 1 0,9-5 0,3 3 0,4 0 0,1 4 0,-5 6 0,0 4 0,-6 3 0,-1 3 0,-11 6 0,-4 3 0,23-4 0,-18 7 0,-17 7 0,-8 1 0,-4 2 0,-4-3 0,-3 0 0,-2-2 0,0 0 0,-3 0 0,-4 2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1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1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24575,'5'48'0,"13"6"0,15-9 0,24 5 0,20 2 0,-33-28 0,3 0 0,7 2 0,3 1 0,1 1 0,2-1 0,2 0 0,1 0 0,2 0 0,0 0 0,-2-2 0,-1-1 0,3-1 0,0-2 0,-1-1 0,-1-1 0,-1-2 0,-1-1 0,-2-1 0,-2-1 0,-3-1 0,-2-2 0,-3-1 0,0-1 0,41 1 0,-3-6 0,-1-4 0,5 0 0,7-3 0,-48-3 0,0-2 0,0-2 0,-1-4 0,-1-3 0,-1-3 0,41-23 0,-7 0 0,-10 1 0,-11-1 0,-7-2 0,-3-5 0,-3-2 0,1-1 0,0 3 0,1 3 0,-3 5 0,-4 7 0,-8 8 0,-8 5 0,-10 2 0,-8 9 0,-5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5.1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7050 1177 24575,'-41'-34'0,"1"0"0,-3-5 0,-3-1 0,-12-12 0,-3-3 0,-9-7 0,-3 0 0,-1 1 0,-3 0-276,19 19 0,-2 0 0,-1 2 276,0 2 0,-1 2 0,0 2 0,0 3 0,0 0 0,0 3 0,-3 0 0,-1 3 0,0 0 0,-26-6 0,-1 3 0,28 9 0,0 1 0,-1 1 0,-3 1 0,-2 2 0,0-1 0,-3 1 0,0 0 0,-1 1 0,-1 0 0,-1 1 0,0 2 0,-3 1 0,-1 2 0,1 0 0,-1 1 0,0 1 0,0 1 0,0 2 0,1 1 0,-2 0 0,0 1 0,-1 0 0,0 0 0,6 0 0,0 0 0,0 0 0,-1 0 0,-1 0 0,2 1 0,1 1 0,0 1 0,1 1 0,2 1 0,0 1 0,1 1 0,-1 2 0,1 1 0,0 1 0,6 1 0,0 2 0,0 1 0,-28 8 0,0 3 4,5-1 0,0 2-4,4 1 0,2 1 0,1 1 0,3 1 0,4-1 0,2 2 0,4 1 0,1 1 0,2-1 0,3 0 0,4-2 0,2 1 309,6-1 0,2 0-309,5 0 0,1 1 101,2 1 0,1 2-101,0 1 0,2 1 0,0 2 0,1 0 0,1 3 0,1 1 0,2 0 0,1 1 0,-1 2 0,1 2 0,0 1 0,2 2 0,-2 1 0,1 1 0,0 1 0,0 1 0,0 3 0,1 0 0,1 0 0,2 1 0,1-2 0,1 2 0,2-2 0,2 0 0,2-3 0,2 0 0,1 0 0,2 1 0,2 0 0,2 2 0,0 2 0,2 1 0,1 2 0,2 0 0,1 3 0,1 0 0,1-1 0,1 1 0,1-3 0,0 1 0,-1 2 0,2 2 0,1 1 0,3 1 0,4 3 0,4 1 0,5 6 0,4-1 0,5 1 0,3-1 0,3 2 0,-1 0 0,2 3 0,-1 0 0,-1-1 0,0-2 0,-2-2 0,-1-2 0,-1-2 0,0-2 0,-2-5 0,1-2 0,0-2 0,1-1 0,3 4 0,1-1 0,3-1 0,3-2 0,3 2 0,4-2 0,4-1 0,5-3 0,8 2 0,6-3 0,9 3 0,6-2-272,-22-19 0,2-1 1,3 0 271,7 2 0,2-1 0,1-2 0,-2-2 0,0-2 0,1-1 0,0-2 0,0-2 0,-2 0 0,-5-4 0,-1 0 0,-2-2 0,21 4 0,-2-2 0,-3-3 0,-2-2 0,-9-4 0,-1-2 0,-1-4 0,1-1 0,1-3 0,1-1 0,2-2 0,3-1 0,6-1 0,3 0 0,1 0 0,2-1 0,3-3 0,2-2 0,1-2 0,1-2 0,3-4 0,0-2 0,0-2 0,-1-3 0,-3 0 0,-2-1 0,-2 0 0,-1-2 0,-6 1 0,-2 0 0,-1 1 0,-2-2 0,-5 1 0,-1-2 407,-5 0 1,-3-1-408,-4 0 0,-2-2 0,-1 0 0,-2-3 0,-2-1 0,-1-2 0,-2-3 0,0-2 0,0-4 0,-1-1 0,-1-1 0,-1-2 0,0 0 0,1-2 0,1 0 0,1-1 0,0 0 0,0 0 0,0 0 0,0-1 0,0 0 0,-1 0 0,-2 1 0,-1-1 0,-3 1 0,-1-1 0,-2-1 0,-2-1 0,-2-4 0,-1-2 0,-1-2 0,-1-2 0,0-2 0,0-1 0,0-1 0,-1 0 0,-3 6 0,0 0 0,-3 3 0,-1 1 0,-3 3 0,-3 0 0,-1-2 0,-2 0 0,0-3 0,-1-1 0,0-5 0,-1-1 0,0-2 0,1-2 0,-1 1 0,-1 1 0,-1 2 0,-1 2 0,-2 7 0,-2 2 0,3-41 0,-7 13 0,-1 0 0,-2-4 0,0-5 0,0-6 0,-1 48 0,0-1 0,-4 1 0,-2 0 0,-2 1 0,-3 0 0,-18-42 0,-5 9 0,4 7 0,-1 7 0,2 7 0,2-3 0,1 1 0,2-1 0,1 4 0,0 7 0,1 4 0,0 8 0,1 4 0,-3 5 0,-2 0 0,-6-4 0,-7-7 0,-6-11 0,-6-12 0,-5-5 0,2 0 0,6 8 0,10 15 0,10 14 0,14 18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24575,'63'31'0,"0"1"0,-6-2 0,3 3 0,4 2 0,17 11 0,4 3 0,2 0-246,-18-10 0,2 0 0,0 0 0,-3-2-82,13 6 0,-2-1 0,-6-4 131,12 5 0,-11-8 1,-2-2-1,-48-22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96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8 24575,'53'-3'0,"0"1"0,19 0 0,9 1 0,3 2 0,7 1 0,3 0-246,-19 0 0,2 0 0,1 1 0,-1-1-82,23 2 0,-1-1 0,-3 1 0,-11-1 0,-4 0 0,-8 1 131,-4 0 0,-11 0 1,8-1-1,-49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4.5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1 625 24575,'67'-29'0,"0"1"0,1 0 0,6-2 0,5-1 0,-6 2 0,5-2 0,2 0 0,0-1-246,8-3 0,2 0 0,0-1 0,-3 2 136,-9 4 1,0 1 0,-4 1 0,-6 2-1,22-10 1,-12 5 0,-31 14 0,1-1-1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1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0 456 24575,'65'-40'0,"1"0"0,0-2 0,0-3 0,5-7 0,0-1 0,-8 6 0,-3 5 0,-14 12 0,-4 5 0,6-6 0,-25 23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7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11 656 24575,'-3'-55'0,"0"0"0,1-10 0,0-2 0,1-12 0,2 0 0,-1 6 0,0 6 0,0-8 0,0 34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3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1037 24575,'0'-61'0,"0"1"0,0-21 0,0-7 0,0 18 0,0-3 0,0-1 0,0-4 0,0 0 0,0 4 0,0-13 0,0 9 0,0-18 0,0 58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8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51 989 24575,'-10'-65'0,"-1"0"0,0-19 0,3-6 0,5 18 0,2-4 0,-1 2 0,1 0 0,-1 1 0,1 5 0,1-10 0,0 10 0,0-8 0,0 50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7.5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229 838 24575,'-12'-71'0,"0"0"0,-5-8 0,-3-3 0,-5-13 0,-2-1-164,-2 3 0,0 7 0,11 33 0,1 7 0,-6-20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24575,'0'78'0,"0"1"0,0-13 0,0 5 0,1 3 0,3-1 0,0 3 0,3 3 0,3 3-197,2-5 0,3 2 1,3 3-1,3 0 0,3 1 0,6 8 0,4 2 1,4 0-1,2 0 0,4-1 33,-4-12 0,3-1 0,2 1 0,2-2 0,3 0 0,2-2 0,5 2 0,3-1 0,3-1 0,1-2 0,1-1 0,1-3 0,-3-4 0,2-1 0,1-2 0,0-3 0,0-1 0,1-3-33,7 4 0,0-4 1,1-2-1,-1-3 0,0-2 13,8 4 1,0-3 0,-1-4 0,-4-5 89,4-2 1,-3-6 0,-3-4 93,21 0 0,-6-6 491,-18-10 1,-5-4-457,-14-4 0,-4-2-281,21-2 0,-37-1 0,-16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2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547 807 24575,'-27'-49'0,"-1"0"0,-11-15 0,-4-6 0,7 14 0,-2-4 0,-1 1 0,0 0 0,-2 1 0,2 2 0,-12-13 0,5 7 0,-5-4 0,21 37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7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768 397 24575,'-52'-38'0,"0"-1"0,-6-2 0,-3-1 0,-7-6 0,-4 0 0,-1 8 0,1 5 0,10 11 0,3 5-246,-26-1 0,45 18 0,26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9.3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1271 0 24575,'-98'0'0,"33"0"0,-6 0 0,-25 0 0,-8 0 0,28 0 0,-1 0 0,-2 0 0,-1 0 0,0 0 0,1 0 0,-26 0 0,10 0 0,41 0 0,7 0 0,-17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1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1288 0 24575,'-61'0'0,"-1"0"0,-27 0 0,-8 0 0,18 0 0,-4 0 0,-2 0 0,-7 0 0,-1 0 0,1 0 0,8 0 0,1 0 0,8 0 0,5 0 0,9 0 0,-21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7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473 1 24575,'-75'5'0,"-11"10"0,35-1 0,0 3 0,-4 3 0,4-1 0,-8 8 0,15-7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1.4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438 0 24575,'-65'72'0,"32"-32"0,0 2 0,-4 10 0,-1 1 0,-2 0 0,-1-2 0,3-6 0,2-5 0,-11 10 0,18-25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0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225 1 24575,'-21'57'0,"-1"0"0,-3 7 0,1 3 0,-2 12 0,2 1 0,2-5 0,2-4 0,6-17 0,4-5 0,-2 19 0,8-18 0,3-31 0,1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7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161 1 24575,'-15'88'0,"4"-37"0,-2 3 0,-4 15 0,-2 1 0,-1 0 0,2-3 0,4-13 0,1-5 0,-3 12 0,12-37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3.34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 1 24575,'0'64'0,"0"1"0,0 18 0,0 7 0,0-17 0,0 4 0,0-1 0,-1-1 0,0-1 0,0-4 0,0 11 0,-1-10 0,-1 9 0,1-55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5.7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24575,'0'83'0,"0"8"0,0-40 0,0-1 0,0 38 0,0-25 0,0-33 0,0-20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3.7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717 149 24575,'-5'67'0,"-19"26"0,0-28 0,-5 2 0,-8 5 0,-4-1 0,-4-1 0,-4-4 0,1-4 0,-1-4 0,5-8 0,1-4 0,3-4 0,1-2 0,-21 22 0,18-19 0,12-10 0,8-9 0,5-2 0,1-3 0,4-8 0,17-35 0,6-2 0,20-31 0,1 13 0,1-5 0,4-7 0,17-23 0,-16 27 0,4-5 0,10-12 0,4-4 0,-15 20 0,1-1 0,-1 0 0,20-24 0,-2 2 0,-5 8 0,-3 3 0,-11 14 0,-3 6 0,15-16 0,-22 29 0,-16 24 0,-4 10 0,-5 7 0,3 9 0,-2-5 0,5 4 0,3-6 0,25 10 0,37 22 0,-19-8 0,7 4 0,12 10 0,3 3 0,-21-13 0,0 2 0,-1-1 0,0-1 0,-1 0 0,-1 0 0,19 13 0,-4-1 0,-12-9 0,-4-3 0,19 15 0,-27-17 0,-21-16 0,-13-10 0,-7-4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6.5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24575,'16'69'0,"0"0"0,11 9 0,5 3 0,-4-15 0,2 2 0,2 0 0,3 1 0,2 0 0,-2-3 0,10 16 0,-3-8 0,-13-22 0,-6-9 0,-5-12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7.6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988 0 24575,'-38'0'0,"-12"0"0,-33 0 0,19 0 0,-5 0 0,-10 0 0,-3 0 0,-11 0 0,-1 0 0,6 0 0,6 0 0,-14 0 0,26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9.71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24575,'76'29'0,"-27"-11"0,5 2 0,27 15 0,7 5 0,-19-8 0,2 2 0,-4-3 0,2 0 0,-6-1 0,-6-1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41.9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2492 1 24575,'-41'0'0,"-14"0"0,-20 3 0,-25 7 0,-1 13 0,-15 18 0,-3 19 0,55-23 0,1 3 0,-4 5 0,2 3 0,4-1 0,3 2 0,3-2 0,2 1 0,-35 44 0,3 4 0,7 3 0,5 4 0,-1 0 0,11-12 0,7-11 0,10-10 0,10-12 0,8-4 0,2-5 0,0 0 0,1 0 0,-1 2 0,3 0 0,4-9 0,3-10 0,5-13 0,4-12 0,0-7 0,-2 0 0,-1-8 0,-3-14 0,-3-16 0,-4-12 0,-5-5 0,-10-2 0,-8 0 0,-11 0 0,-6 0 0,-3 1 0,3 7 0,6 4 0,8 6 0,13 6 0,8 8 0,12 8 0,7 10 0,26 35 0,-3-8 0,21 31 0,-4-8 0,11 13 0,8 9 0,6 9 0,-4-6 0,-8-8 0,-7-8 0,-10-15 0,-9-12 0,-5-11 0,-6-8 0,-2-6 0,-2 0 0,1 0 0,2 0 0,-2 0 0,1 0 0,1 0 0,0 0 0,3 0 0,5 0 0,4-4 0,3 0 0,19-4 0,23-8 0,27-6 0,-30 5 0,3 0 0,4-3 0,0-1 0,-2 0 0,0 1 0,60-20 0,-27 8 0,-22 13 0,-24 8 0,-20 9 0,-15-1-820,-9-4 1,-6 4 0,-5-3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25.8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24575,'98'0'0,"-12"0"0,17 0 0,-17 0 0,10 0 0,5 0 0,3 0-547,-23 0 1,3 0 0,3 0 0,0 0 0,2 0 0,0 0-1,6 0 1,3 0 0,0 0 0,1 0 0,0 0 0,1 0 494,-13 0 0,2 0 0,0 0 1,0 0-1,-1 0 0,-2 0 0,-2 0 52,18 0 0,-3 0 0,-2 0 0,-2 0 0,-1 0 210,9 0 0,-1 0 1,-3 0-1,-7 0-210,4 0 0,-6 0 0,-10 0 662,-5 0 1,-10 0-663,14 0 0,-49 0 0,-23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30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5899 2 24575,'-81'0'0,"1"0"0,-1-1 0,-7 1 0,-8 1 0,14 2 0,-6 1 0,-4 0 0,-3 3 0,-2 0-469,13 0 1,-2 0 0,-2 2 0,-2 0 0,-2 1 0,-3 2 0,-3 1 140,12-1 0,-3 1 0,-3 1 1,-2 1-1,-1 1 0,-1 0 1,-1 1-1,0 0 0,1 0 1,0-1 29,6 0 0,0 0 0,-1 1 0,0 0 0,0 0 0,-1 1 0,1-1 0,0 0 1,0 0-1,1-1 0,0 1 68,-7 0 0,0 0 0,0 0 0,0 0 0,1 0 0,0-1 0,1 0 0,1 0 0,1-1 0,3-1 230,-11 2 0,0 0 0,2-1 0,0 0 0,3-1 0,4-1 0,3-2 0,5-2-137,-9 0 1,5-3 0,4-1 0,6-1 0,5-1 0,-9 1 0,8-2 0,9 0-1,-34-2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4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3192 1 24575,'0'78'0,"0"1"0,0-13 0,0 5 0,-1 3 0,-4-1 0,1 3 0,-4 3 0,-4 3-197,-1-5 0,-4 2 1,-3 3-1,-4 0 0,-3 1 0,-7 8 0,-5 2 1,-4 0-1,-2 0 0,-5-1 33,5-12 0,-3-1 0,-3 1 0,-2-2 0,-4 0 0,-2-2 0,-5 2 0,-4-1 0,-3-1 0,-2-2 0,0-1 0,-2-3 0,4-4 0,-2-1 0,-2-2 0,0-3 0,1-1 0,-2-3-33,-8 4 0,1-4 1,-2-2-1,1-3 0,0-2 13,-8 4 1,-1-3 0,1-4 0,5-5 89,-4-2 1,3-6 0,3-4 93,-24 0 0,8-6 491,19-10 1,6-4-457,16-4 0,5-2-281,-24-2 0,42-1 0,17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3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1 408 24575,'2'-49'0,"30"-9"0,32-6 0,-18 30 0,5 1 0,3 0 0,1 3 0,-5 5 0,-1 3 0,30-8 0,-20 13 0,-17 9 0,-11 5 0,2 1 0,7 2 0,11 0 0,10 0 0,1 0 0,-9 0 0,-7 0 0,-8 0 0,-3 0 0,1 2 0,3 6 0,1 6 0,0 6 0,0 3 0,-5-1 0,-2-3 0,-3-1 0,2 1 0,4 2 0,8 8 0,4 4 0,1 7 0,-4 1 0,-9-1 0,-6-2 0,-5-6 0,-6 1 0,0 2 0,-2 9 0,-2 8 0,0 2 0,-5-6 0,-3-13 0,-5-17 0,-2-12 0,0-6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31.2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4359 807 24575,'-5'-17'0,"0"0"0,5 2 0,0 2 0,0 2 0,-4 1 0,-17-7 0,-20-9 0,-19-9 0,-18-6 0,-6-3 0,38 20 0,0 0 0,-4-3 0,0-1 0,0 0 0,0-1 0,-1-1 0,0 0 0,2 1 0,0 1 0,3 2 0,1 2 0,-46-17 0,4 8 0,-2 6 0,1 1 0,-3 0 0,-1 3 0,1 2 0,-3 7 0,9 4 0,3 4 0,4 2 0,2 2 0,-4 2 0,-5 0 0,-10 0 0,42 1 0,-1 2 0,-4 2 0,-1 2 0,-5 2 0,0 2 0,-1 3 0,1 1 0,2 1 0,1 1 0,0 3 0,3 1 0,2 1 0,2 2 0,-2 3 0,0 2 0,0 1 0,1 0 0,0-1 0,1 0 0,0 1 0,0-1 0,2-1 0,0 0 0,0 3 0,0 1 0,2-1 0,2 0 0,2 0 0,2-1 0,-37 24 0,13-5 0,9-2 0,12 0 0,9 4 0,6 7 0,4 7 0,0 5 0,5-2 0,1 0 0,5 5 0,3 13 0,8-33 0,2 2 0,0 7 0,0 3 0,0 2 0,0 1 0,1 2 0,-1 0 0,0-1 0,1-2 0,0-2 0,2-2 0,-1 0 0,0-1 0,2-6 0,0-1 0,0-2 0,0 0 0,0-2 0,0 0 0,3 0 0,0 1 0,3-1 0,2 1 0,12 44 0,10-4 0,0-6 0,5-5 0,8 3 0,5 2 0,-20-42 0,1-1 0,2 1 0,1 0 0,1-4 0,0-1 0,35 34 0,2-6 0,6-3 0,-36-33 0,3-1 0,4 1 0,3 0 0,5 1 0,2-1 0,2 2 0,2-2 0,4 1 0,0-2 0,0-2 0,1-1 0,-1-3 0,0-2 0,-2-3 0,0-3 0,-1-2 0,0-3 0,5-1 0,0-2 0,2-1 0,0-2 0,6 1 0,1-1 0,3 1 0,-1 0 0,-2-1 0,-1 0 0,0-1 0,-1-1 0,-2-1 0,-1 0 0,-5-1 0,0 0 0,-5-1 0,-1 0 0,-4 0 0,-2 0 0,44-7 0,-3-14 0,-47 5 0,-1-4 0,5-7 0,0-3 0,4-3 0,0-2 0,5-3 0,-1-2 0,3-3 0,-1 0 0,-3 2 0,-2-2 0,-2-1 0,-2 0 0,-3-1 0,-4-1 0,-2-1 0,-3-2 0,-2-1 0,-3-1 0,-5 3 0,-2 1 0,19-40 0,-11 10 0,-5 4 0,0-5 0,-3-11 0,-14 39 0,0-2 0,0 0 0,-2 0 0,-2 1 0,-1 0 0,7-46 0,-7 11 0,-5 9 0,-3 12 0,-2 4 0,0-7 0,0-15 0,-2-15 0,-1 40 0,-1-1 0,-1 1 0,0 1 0,-1 3 0,0 1 0,-6-34 0,-1 22 0,-1 11 0,-3 6 0,-2-2 0,-2-2 0,-5-4 0,-4-7 0,-4-2 0,-5-4 0,-2 2 0,-1 5 0,1 8 0,-1 12 0,0 8 0,1 6 0,-1 1 0,2 1 0,6 4 0,15 10 0,9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04.458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1 461 24575,'79'0'0,"-19"0"0,9 0 0,3 0 0,8 0 0,3 0-820,-9 1 1,4-1 0,2 0 0,1-1 734,6 1 1,1-2-1,1 1 1,-1-1 84,-1 0 0,-1-1 0,0 0 0,-2-1-56,-7-2 1,-1-1-1,-1-1 1,-2-1 55,15-5 0,-2-1 0,-3-1 191,-9 0 0,-2 0 1,-1-1-192,-1 1 0,-1-1 0,-2 1 0,22-5 0,-3 3 0,-2 1 0,-2 1 0,-8 2 0,-3 1 877,-10 1 1,-3 1-878,35-8 1143,-29 5-1143,-23 2 365,-15 1-365,-6-2 0,0-4 0,4 0 0,3 4 0,1 2 0,-5 5 0,-8 0-820,-7 1 1,-6 3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11.3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58 24575,'67'0'0,"0"0"0,5 0 0,7 0 0,7 0 0,0 0 0,5 0 0,4 0 0,2 0-656,-11 0 1,3 0-1,1 0 1,-1 0 0,-1 0 412,-4 0 1,-1 0 0,-1 0-1,-1 0 1,-2 0 242,8 0 0,-1 1 0,-3-1 0,-5-1 458,-1-1 0,-4 0 1,-6-2-459,8-5 0,-10-1 0,0-3 0,-38-4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19.544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886 1126 24575,'92'3'0,"-1"0"0,-21-2 0,6 0 0,3 0 0,4 0 0,0-1 0,5 0 0,2 0 0,2 0 0,1 0-164,-8 0 0,2 0 0,1 0 0,0 0 0,0 0 0,-2 0-33,13 0 0,0 0 1,-1 0-1,-3 0 0,-2 0-49,7 0 0,-3 0 0,-3 0 0,-5 0 176,4 0 1,-6 0 0,-7 0 560,2 0 1,-14 0-480,-13 0-12,-124 0 0,-49 0 0,45 0 0,-3 0 0,-9 1-197,5 0 0,-9 2 1,-3 0-1,-1 0 0,6 2 63,-7 0 0,3 2 0,1 1 1,1 0 133,3 1 0,-1 1 0,3 0 0,2 0-139,-12 4 1,4 1 0,5-1 138,14-3 0,4 0 0,3-2 491,-15 1 1,8-1-43,-14 1-449,48-8 0,63-2 0,24 0 0,14 0 0,5 0 0,8 0 0,4 0 323,14 1 0,3 0 0,2 1-323,-23-1 0,1 1 0,-1 0 0,-2 1 0,13 1 0,-2 0 0,-7 2 237,5 1 1,-10 1-238,21 3 0,-63-5 0,-88-5 0,-45-2 0,23 2 0,-8-1 0,-8-1-197,8 1 0,-8 0 1,-5 0-1,-1 0 0,1 0 33,15 0 0,-1 0 0,-1 0 0,1 0 0,-1 0 0,0 0 0,1 0 0,-2 0 0,0 0 0,1 0 0,2 0 0,2 0 137,-4 0 0,1 0 0,2 0 1,3 0-1,3 0 169,-28 0 0,5 0 1,9 0-143,-4 0 0,15 0 0,8 2 0,90 6 0,37 1 0,21 0 0,3-1 0,11 1 0,5-1-246,-6-2 0,5 1 0,4-1 0,1-1 49,-8 0 0,3-1 1,2-1-1,1 0 0,-2 0 132,0-1 1,0 0 0,0 0 0,-1-1 0,-1 0 64,-6 0 0,-1-1 0,-1 0 0,-2 1 0,-2-1 245,8 0 1,-1 0 0,-4 0 0,-5 0 81,1 0 1,-5 0 0,-5 0 44,6-1 0,-11 0-372,0-7 0,-61-3 0,-78-3 0,3 6 0,-13 3 0,4 2 0,-9 0 0,-4 2 163,7 2 0,-5 0 0,-2 1 0,0 2-163,-4 0 0,-1 3 0,-1 0 0,1 0 0,0 1 0,-1 1 0,1 0 0,4 1 0,10-1 0,3 0 0,2 0 0,4-1 220,-1 1 1,4-2 0,6-5-221,-7-7 0,14-14 0,9-63 0,57 17 0,19-6 0,4 14 0,9-2 0,6 2-272,10-2 1,7 3 0,4 3 271,8 3 0,4 5 0,1 4 0,-2 5 0,-1 5 0,0 3 491,21-3 1,-4 6-1,-22 8 1,-6 5-406,15 3-86,-44 4 0,-40-1 0,-52-4 0,2 3 0,-8 0 0,-32-1 0,-9 0-12,26 3 0,-1-1 0,-2 1 12,-2-1 0,0 1 0,0-1 0,5 1 0,0 0 0,5-1 0,-13 0 0,7 1 0,18 1 0,8 0 0,-2-1 0,40 2 0,26-4 0,49-8 0,2 2 0,10-3 0,21-4 0,7-1 99,-25 5 0,3-1 1,-1 1-100,-3 0 0,-1 0 0,-3 2 0,14-3 0,-5 1 0,-19 4 0,-7 0 0,8-5 0,-36 5 0,-19-1 0,-22 0 0,-20 1 647,-11 2-647,-12 1 0,1 0 0,-5-1 0,-13-5 0,-1-2 0,1 0 0,10 0 0,16 2 0,11-1 0,11 2 0,6 3 0,7 5 0,4 4 0,0 2 0,1 0 0,-3 0 0,-1 0 0,0 0 0,2 0 0,3 0 0,39 8 0,5 4 0,48 11 0,13 0 0,-36-11 0,5-1 0,18-1 0,5-2 0,5 0 0,1-3 0,-2-1 0,-1 0 0,-5-2 0,-3-1 0,-12-1 0,-1 0 0,-2 0 0,-1 0 0,-2 0 0,-2 0 0,-4 0 0,-1 0 0,-4 0 0,-2 0 0,-2 0 0,0 0 0,-1 0 0,2 0 0,2 0 0,1 0 0,3 0 0,1 0 0,0-1 0,1 1 0,1-2 0,-1 0 0,-2 0 0,-2 1 0,-2-1 0,0 0 0,-2 1 0,-1 0 0,49 1 0,-1 0 0,-47 0 0,0 0 0,4 0 0,1 0 0,5 0 0,1 0 0,7 0 0,2 0 0,4 0 0,2 0 0,4 0 0,0 0 0,4 0 0,0 0 0,-1 0 0,2 0 0,0 0 0,0 0 0,-2 0 0,-1 0 0,-2 1 0,-1 0 0,-4 0 0,-2 2 0,-7 1 0,-3 1 0,-8 0 0,-3 1 0,22 4 0,-27-2 0,-22-2 0,-13-1 0,-12 0 0,-24 0 0,-28-2 0,3-2 0,-8 0 0,-15 1 0,-7 0 0,-17 3 0,-7 2-328,23-1 0,-2 1 0,-2 0 296,-5 3 0,0 0 0,-1 1 32,-1 0 0,-1 1 0,2 0 0,6-1 0,1 0 0,2 1-136,8-1 1,1 0 0,0 0 135,1-2 0,0 1 0,-1-2 0,0 0 0,-1-1 0,0-1 0,2 0 0,1-1 0,-1 0 0,-2-2 0,-1 0 0,2-1 0,-28 1 0,1-1 0,0-1 0,-1 0 0,29 0 0,0-2 0,1 1 0,-31 0 0,2 0 0,0 0 0,1 0 0,1 0 0,1 0 0,6 0 0,0 0 0,5 1 0,0 1 0,5-1 0,2 1 0,7 1 0,2 1 0,6 1 0,3-1 983,-38 4-908,30 0 353,25-2-428,21 0 0,13 1 0,26 3 0,44-2 0,13-3 0,14 0 0,0-3 0,10-1 0,5 0-197,-25 0 0,3-1 1,4 0-1,2 1 0,1-1 33,-3 0 0,2 0 0,3 0 0,0 0 0,1 0 0,0 0 0,3 0 0,2-1 0,0 1 0,1 0 0,-1-1 0,-1 1 70,-1-1 1,0 0 0,0 1 0,0-1 0,-2 0-1,0 0 94,-6-1 0,-1 1 0,0-1 0,-2 0 0,0 0 0,-2 0-197,8 0 0,-1-1 1,-2 0-1,-1-1 0,1 1 0,-3-1 0,-1 1 1,0-1-1,0 0 0,0 1 179,1-1 1,-1-1-1,0 1 1,1 0 0,1 0 17,6 1 0,1-1 0,1 1 0,-1 0 0,1 0 0,2 1 0,1 0 0,-1 0 0,0 0 0,-2 0 0,-6 1 0,-1 0 0,-1 0 0,-1 0 0,-2 0 0,13 1 0,-2 0 0,-3 0 0,-4 0-77,6 0 1,-4 0 0,-6 1 76,12 0 0,-6 1 0,-18 0 0,-5 2 0,-14-1 0,-1 2 491,2 1 1,0 1-1,3 1 1,0 1-1,-2 0 1,-2 0 491,27 9 0,-27-7-102,-22-5-881,-13-2 0,-8-2 0,-55-11 0,-18-7 0,6 3 0,-6-2 0,2 2 0,-6 1 0,5 5 0,-5 1 0,-3 1 0,-6 1 0,-3 2 0,-1-1-328,-10 0 0,-2-1 0,0-1 318,0 0 0,-1-1 1,4-1 9,12-1 0,4-1 0,0-1 0,4 1 0,2-1 0,3 0 0,-17-2 0,5 2 0,7 2 0,3 2 0,11 2 0,2 2 0,3 1 0,1 0 0,-1 1 0,0 0 983,-48 0-968,48 1 0,0-2-15,-47-1 0,11-4 0,7-1 0,6-2 0,-2-3 0,-3-1 0,-1-6 0,9 0 0,15 1 0,14 0 0,18 5 0,15 3 0,41 5 0,-4 3 0,28 2 0,-21 0 0,11 0 0,19 0 0,24 0 0,-35 0 0,2 0 0,1 0 0,0 0 0,-1 0 0,-1 0 0,-3 0 0,-1 0 0,45 0 0,-40 1 0,2 1 0,13 2 0,3 0 0,10 1 0,4 1 0,9 1 0,2-2 0,-2-1 0,0-1 0,-3 1 0,-1-1 0,-2 1 0,-1 0 0,-3 2 0,-1 0 0,1 2 0,-1 0 0,-5-2 0,-2 0 0,-3-2 0,-2-1 0,-5-1 0,-3 0 0,-3-2 0,-1 0 0,3 0 0,0 0 0,5 0 0,2 0 0,8 0 0,1 0 0,1 0 0,0 0 0,-2 0 0,-1 0 0,-4 0 0,-1 0 0,-4 0 0,0 0 0,6 0 0,2 0 0,2 0 0,1 0 0,5 0 0,0 0 0,-2 0 0,-2 1 0,-10 0 0,-4 1 0,-10 0 0,-3-1 0,27 3 0,-12-2 0,-3-2 0,3 0 0,-2 0 0,-12 0 0,-16 0 0,-17 0 0,-13 0 0,-49 9 0,4-6 0,-57 6 0,-3-9 0,31 0 0,-4-1 0,-15-2 0,-5-3 0,-6-3 0,-1-3 0,0-1 0,1-1 0,4-2 0,4 0 0,14 3 0,5 2 0,11 3 0,4 1 0,-35-4 0,10 6 0,-7 0 0,-15 1 0,46 1 0,-1-1 0,1-2 0,0 0 0,-45-8 0,19-7 0,13 0 0,11 0 0,11 1 0,4 4 0,8 4 0,5 2 0,3 2 0,5 3 0,3 3 0,1 2 0,2 0 0,-4 0 0,-4 0 0,-5 0 0,-5 0 0,-3 0 0,-5 0 0,1 0 0,-1 0 0,0 0 0,0 0 0,-6 0 0,-5 3 0,-4 3 0,-6 3 0,-6 3 0,2-3 0,3 0 0,3-3 0,-3 1 0,-9 2 0,-17 0 0,37-2 0,-2-2 0,0 0 0,-2 0 0,0-2 0,0 0 0,2-1 0,1-1 0,-47-1 0,0 0 0,9 0 0,0 0 0,4 0 0,1 0 0,-2 3 0,8 0 0,11 1 0,12-1 0,15-3 0,12 0 0,7 0 0,5 1 0,-1 1 0,-5 1 0,-10-1 0,-9-1 0,-7-1 0,1 0 0,8 0 0,10 0 0,12 0 0,8 2 0,33 11 0,62 10 0,-1-2 0,14 1-328,-10-3 0,6 1 0,5 0 84,-9-1 0,4 0 0,2 0 0,2 0 47,-15-2 0,2-1 1,0 1-1,1 0 0,-1-1 0,0-1 0,0 1 1,0-1-1,-1 0 0,-1-1 109,15 2 0,-1-1 0,-2 0 0,0-2-158,-8-1 0,-1 0 0,-2-2 0,-2 0 216,16 1 0,-3-2 0,-2 0 30,-5-2 0,-3 0 0,1-1-213,-2-1 0,-1-1 0,-1-1 213,-3-1 0,-2-1 0,2 0 0,4 0 0,2-1 0,1 1 0,5-1 0,1 0 0,0 0 0,-2 0 0,0 0 0,-1 0 0,0 0 0,-1 0 0,-1 0 0,-8 0 0,0 0 0,-4 0 491,19 0 1,-6 0-217,-14 0 0,-6 0 708,29 0 0,-18 0 0,0 0-338,16 0-212,-40 0 0,0 0-433,-1 0 0,-1 0 0,31 0 0,-37 0 0,-29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24.06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4824 293 24575,'-78'5'0,"18"-3"0,-7 0 0,-25-1 0,-11-2-328,17 1 0,-6 0 0,-1 0 0,-4 0 0,-1 0 0,-2 0 82,19 0 0,-1 0 0,-1 0 0,1 0 0,-3 0 0,-1 0 0,1 0 0,1 0 0,7 0 0,2 0 0,0 0 0,1 0-82,-23 0 0,1 0 0,3 0 0,11 0 0,2 0 0,2 0 0,9 0 0,1 0 0,1 0 125,-28 0 1,2 0 202,12 0 0,3 0 491,11 0 1,2 0-1,9 0 1,2 0 491,-37 0 0,18 0 0,14 0 0,4 0 0,0 0 0,-2 0-570,2 0-413,6 0 0,3 0 0,0 0 0,-4 0 0,-6 0 0,-2 0 0,4 0 0,2 0 0,-3 0 0,2 0 0,-1-2 0,4-2 0,4-4 0,2-3 0,3-1 0,2-1 0,6 4 0,6 3 0,7 3 0,5 1 0,2-3 0,-1-2 0,-3-1 0,-2-5 0,-2-1 0,-3-2 0,0-2 0,-1-1 0,1-2 0,4 0 0,-1 3 0,9 5 0,10 6 0,20 4 0,8 3 0,15 0 0,0 0 0,13 3 0,16 3 0,19 4 0,-36-3 0,2-1 0,11 1 0,3 0 0,9 1 0,3 0 0,10 0 0,2 0 0,5 0 0,1 0 0,-1-1 0,-2-1 0,-5 0 0,-2-1 0,-7-1 0,-2-1 0,-5-1 0,-1 0 0,1-1 0,1 0 0,0-1 0,1 0 0,4 0 0,-1 0 0,1-1 0,-2-1 0,-5-1 0,-3-1 0,-5 1 0,-3-1 0,-9 0 0,-2 1 0,35 0 0,-10 3 0,1 0 0,4 0 0,5-3 0,7-1 0,-4 0 0,-7-2 0,-5 0 0,-6-3 0,0-3 0,3-2 0,-4 2 0,-7 0 0,-7 4 0,-3 3 0,5 3 0,11-2 0,9 1 0,1-1 0,-2-2 0,-2 3 0,0-1 0,7 1 0,14 3 0,-42 0 0,2 0 0,0 0 0,1 0 0,-4 0 0,-2 0 0,32 0 0,-27 0 0,-14 0 0,-14 0 0,-3 0 0,1 0 0,2 0 0,-3 0 0,-1 0 0,-1 0 0,4 0 0,7 0 0,9 0 0,8 0 0,4 0 0,1 0 0,-4 0 0,-2 0 0,-7 0 0,-3 0 0,-5 0 0,-6 2 0,-3 2 0,-4 1 0,-6 4 0,-5 2 0,-3 4 0,2 4 0,5 1 0,0 1 0,-4-1 0,-6-3 0,-6-4 0,-8-4 0,-16-5 0,-14-2 0,-11 1 0,-2 2 0,3 4 0,-12 2 0,-22 5 0,31-7 0,-2 0 0,-4-1 0,0-1 0,4-1 0,1-2 0,-32-1 0,28-3 0,19 0 0,14 0 0,4 0 0,-8 0 0,-18 0 0,-22 0 0,-18 0 0,-10 0 0,45 0 0,-1 0 0,-1 0 0,-2 0 0,-4 1 0,-3-2 0,-2 0 0,-2-1 0,-7-2 0,-2-2 0,-9-2 0,-2-3 0,-2-2 0,-2-1 0,0-1 0,1-1 0,7 2 0,3 0 0,11 3 0,5 0 0,10 2 0,3 1 0,-31-4 0,20 3 0,11 1 0,3 2 0,6 0 0,0-2 0,4 0 0,9-2 0,5-1 0,6-2 0,2 0 0,1 0 0,-2 5 0,2 3 0,-2 2 0,1 3 0,2 0 0,0 0 0,-2 0 0,-4 0 0,-9 0 0,-7 0 0,-11 0 0,-9 0 0,-11 0 0,-14 0 0,-9 1 0,-9 6 0,-1 3 0,6 3 0,6 2 0,9-3 0,6-2 0,-1-2 0,0-2 0,0-2 0,1 1 0,3-2 0,2 3 0,-2 0 0,4 0 0,-2 2 0,2-1 0,6-2 0,7-2 0,15 0 0,16 2 0,10-2 0,8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35.34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690 129 24575,'50'0'0,"6"0"0,-3 0 0,-1 0 0,-9 0 0,-3 0 0,0 0 0,-1 0 0,3 0 0,-2 0 0,0 0 0,-3 0 0,-2 0 0,-2 0 0,1 0 0,-1 2 0,2 2 0,3 4 0,6 4 0,12 0 0,10 2 0,6 0 0,4 0 0,2 0 0,5-2 0,6-4 0,8-3 0,-46-5 0,0 1 0,1-1 0,1 0 0,-1 0 0,1 0 0,-2 0 0,-1 0 0,43 0 0,-9 0 0,-3 0 0,-3 0 0,7 0 0,7 0 0,-1 0 0,1 2 0,-4 6 0,-3 6 0,-3 4 0,-11 0 0,-17-2 0,-14-4 0,-16-3 0,-15-4 0,-82-3 0,-20-4 0,6-1 0,-8-2 0,5 1 0,-2 0-206,22 1 1,-2 0 0,-1 2 205,-4 1 0,0 1 0,0 2 0,0 1 0,1 2 0,-1 0 0,-4 2 0,-2 1 0,1 0 0,1 0 0,0-1 0,1 0 0,4-1 0,0-2 0,0 0 0,-4-2 0,0 0 0,1-1 0,7-2 0,1 0 0,1 0 0,-28 0 0,2 0-18,2 0 0,3 0 18,16 0 0,3 0 0,9 0 0,3 0 0,4-1 0,0 2 0,5 0 0,-1 0 0,0 1 0,0 0 307,1 0 1,1 1-308,-35 3 37,22-3-37,25 2 0,19 0 0,14 3 0,21 2 0,19 1 0,48 5 0,-10-6 0,10 0 0,-2-2 0,7-1 0,8 1-197,-20-3 0,5-1 1,4 1-1,2-1 0,3 0 33,2-1 0,4 0 0,2 0 0,2-1 0,2 0 0,0 0 23,-8 0 1,1 0-1,2-1 1,0 0-1,2 0 1,-1 0-1,1 0 18,-7 0 0,0 0 0,1-1 0,0 0 0,1 1 0,-1-1 0,0 0 0,0 0 0,-2 0 0,-1 1 0,1-1 0,-1 0 0,1 0 0,-2 0 0,0 0 0,-2-1-18,7 1 1,-1-1-1,-1 0 1,-1 0-1,0 0 1,-1-1-1,0 0-23,9 0 0,0-1 0,-1-1 0,0 1 0,-3-2 0,-1 0-33,5-1 0,-1-1 1,-2 0-1,-2-1 0,-1-1 0,-7-1 0,-2 0 1,0-1-1,-2 0 0,0-1-49,15-3 0,-2 0 0,-1-1 0,-2 0 115,-8 1 0,-1 0 0,-2 0 0,-1 1 131,20-4 0,-2 1 0,-4 2 327,-13 2 1,-3 1 0,-5 2 163,15-1 1,-7 1-1,-21 1 1,-8-1 491,0-11 0,-27 2 0,-3 6 0,21 9 0,50 18-492,-36-3 1,4 2-1,13 3 1,3 2-225,5 1 0,0 0-267,-7-2 0,-2-1 0,-2 0 0,-2-2 0,-12-1 0,-2-2 0,40 6 0,-6-5 0,3-4 0,0-1 0,0 1 0,3 1 0,0 1 0,-40-5 0,1 0 0,8 0 0,2-1 0,8 0 0,2-1 0,5 0 0,1 0 0,0-1 0,1-1 0,0 0 0,0 0 0,3-1 0,2 0 0,8 0 0,3 0-284,-27 0 1,1 0-1,2 0 284,8 0 0,1 0 0,2 0 0,5 0 0,1 0 0,0 0 0,-2 0 0,-1 0 0,-1 0 0,-5 0 0,-1 0 0,-3 0 0,22 0 0,-5 0 0,-16 0 0,-3 0 0,-3 0 0,-2 0 0,-1 0 0,0 0 0,4 0 0,0 0 0,1 0 0,-1 0 0,-6 0 0,-4 0 425,-9 0 1,-4 0-426,20 0 0,-26 0 0,-20 0 0,-9-2 0,-2-3 0,1-5 0,2-3 0,6-3 0,3 1 0,3 1 0,5-1 0,2 0 0,7-4 0,9-6 0,5-3 0,-2 1 0,-11 4 0,-14 6 0,-12 4 0,-10 4 0,-6 2 0,-21 2 0,3 2 0,-18 1 0,9 2 0,-6-3 0,-6 0 0,-9 1 0,-19-1 0,-22 3 0,-13 0 0,2 0 0,14 0 0,28 0 0,22 0 0,13 0 0,9 0 0,1 0 0,-3 0 0,-2 0 0,-5 0 0,-3 0 0,-1 0 0,-1 0 0,1 0 0,1 0 0,0 0 0,-6 0 0,-7 3 0,-9 1 0,-12 2 0,-7 2 0,-7-2 0,-5 1 0,2-1 0,5-2 0,4-1 0,5-3 0,3 0 0,3 0 0,1 0 0,0 0 0,-4 0 0,0 0 0,2 0 0,4 0 0,4 0 0,4 0 0,1 0 0,-4 0 0,-5 0 0,-9 0 0,-7 0 0,-3-3 0,-10-1 0,-1-2 0,1 0 0,-3-1 0,2-2 0,-9 2 0,38 4 0,-1 0 0,-5 1 0,0 1 0,-6 1 0,-1 0 0,1 0 0,0 0 0,3 0 0,2 0 0,2 0 0,2 0 0,-42 0 0,5 0 0,6 0 0,9 2 0,4 1 0,2 0 0,0 0 0,-1-2 0,-5-1 0,-2 0 0,-3 0 0,-1 0 0,4 0 0,1 0 0,6 0 0,8 0 0,6 0 0,11 0 0,5 0 0,2 0 0,1 0 0,0 0 0,-6 0 0,-3 0 0,-9 0 0,-8 0 0,-6 0 0,-3-2 0,-1-4 0,0-3 0,3-1 0,2 3 0,3 2 0,10 2 0,3-1 0,8 2 0,6 2 0,1 0 0,3 0 0,-5 0 0,-3 0 0,-7 0 0,-4 0 0,-2 0 0,-3 0 0,4-3 0,3 0 0,7 0 0,9 0 0,4 3 0,2 0 0,-4-2 0,-5-1 0,-5 0 0,0 0 0,2 3 0,-3 0 0,-5 0 0,-8 0 0,-16 0 0,-10 1 0,-13 5 0,43-2 0,-1 2 0,0 1 0,-1 1 0,-2 1 0,-1 0 0,0-1 0,0 1 0,1-1 0,-1 0 0,1-1 0,-1-1 0,4-2 0,1 0 0,2-2 0,1-1 0,-36-1 0,16 0 0,15 0 0,11 0 0,0 0 0,1 0 0,-3 0 0,-3 0 0,-1 0 0,4 0 0,3 0 0,2 0 0,-1 0 0,-5 0 0,-6-3 0,-5-3 0,-2-2 0,1-1 0,5 3 0,4 3 0,4 1 0,5 2 0,0 0 0,0 0 0,-3 0 0,-3 0 0,-5 0 0,-1 0 0,4 0 0,1-3 0,7 0 0,3 0 0,7 1 0,3 2 0,3 0 0,1 0 0,0-1 0,1-3 0,1-3 0,5-2 0,7-1 0,6 2 0,24-3 0,2 5 0,18-4 0,-3 7 0,3 0 0,4 3 0,5 1 0,0 2 0,0 2 0,-3 4 0,-1-1 0,0-3 0,2-3 0,7-2 0,5 0 0,3 0 0,3-2 0,-4-2 0,-7-2 0,-6-2 0,-6 0 0,-3 4 0,0 1 0,-1 1 0,3-1 0,2-2 0,0-1 0,0 0 0,-1 0 0,0 3 0,1 1 0,-1 1 0,-2-2 0,0-1 0,-1-1 0,-2 0 0,0 2 0,0 0 0,-1 1 0,-1-2 0,-3 1 0,-5 2 0,-1 1 0,-4 0 0,1 0 0,-1 0 0,1 0 0,4-3 0,4-3 0,4-1 0,5 0 0,1 2 0,4 2 0,3 1 0,3 2 0,5 0 0,3 0 0,2 0 0,2 0 0,1 0 0,4 0 0,4 0 0,3 0 0,5 0 0,2 0 0,6 1 0,9 5 0,-43 2 0,2 2 0,4 5 0,1 3 0,1 4 0,0 3 0,0-1 0,-2 2 0,-2-2 0,-3 0 0,-3-1 0,-2-1 0,37 19 0,-11-2 0,-8-3 0,-5-4 0,-2-2 0,-9-3 0,-3-2 0,1-2 0,6 0 0,6 1 0,-2-2 0,-6-7 0,-10-5 0,-13-7 0,-12-6 0,-9-8 0,-6-12 0,5-13 0,15-5 0,16-2 0,15 2 0,18-4 0,10-3 0,-36 22 0,2 2 0,1 0 0,0 2 0,37-15 0,-15 7 0,-19 12 0,-11 4 0,-6 6 0,-3 4 0,1 1 0,1 3 0,1 0 0,6 0 0,-1-2 0,0-1 0,2 0 0,-1 1 0,-2 2 0,-6 0 0,-4 0 0,-5 0 0,-4 0 0,-1-2 0,0 0 0,-1-1 0,6-2 0,4 2 0,3 0 0,4-2 0,-1 1 0,4 0 0,0-1 0,3 2 0,7 0 0,4 1 0,7 2 0,5 0 0,0 0 0,0 0 0,1 0 0,-3 0 0,7 0 0,12 0 0,-30 1 0,3 1 0,9 0 0,4 0 0,10 0 0,2 0 0,6 1 0,1 0 0,-3-1 0,-2 0 0,-7 1 0,-4 0 0,-11 1 0,-4 1 0,33 2 0,-18-1 0,-13 0 0,-11-3 0,-3 0 0,-2-1 0,0-2 0,-1 0 0,-1 0 0,3 0 0,5 0 0,6 0 0,1 0 0,1 0 0,0 0 0,-4 0 0,0 0 0,-7 0 0,-6 0 0,-6 0 0,-7 0 0,1 0 0,3 0 0,2 0 0,3 0 0,-3 0 0,-3 0 0,-4 0 0,-5 0 0,0 0 0,2-3 0,3 1 0,5-1 0,1 0 0,-1 3 0,-2-2 0,0-1 0,4-2 0,6-3 0,5 2 0,2-3 0,-2 3 0,-4 3 0,-2 0 0,-4 3 0,-5 0 0,-2-3 0,-3 0 0,-1 1 0,-2 0 0,0 2 0,0 0 0,1 0 0,2 0 0,0 0 0,-1 0 0,-2 0 0,0 0 0,0 0 0,4 0 0,3 0 0,2 0 0,0 0 0,-3 0 0,2 0 0,2 0 0,5 0 0,4 0 0,-3 0 0,-5 0 0,-5 0 0,-3 0 0,-2 0 0,-1 0 0,0 0 0,0 2 0,7 1 0,7-1 0,4 3 0,1-2 0,-6 2 0,-7 0 0,-7 0 0,-6-2 0,-7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47.761"/>
    </inkml:context>
    <inkml:brush xml:id="br0">
      <inkml:brushProperty name="width" value="0.35" units="cm"/>
      <inkml:brushProperty name="height" value="0.35" units="cm"/>
      <inkml:brushProperty name="color" value="#434654"/>
    </inkml:brush>
  </inkml:definitions>
  <inkml:trace contextRef="#ctx0" brushRef="#br0">0 145 24575,'85'0'0,"1"0"0,-11 1 0,4-1 0,5 2 0,-8 0 0,3 2 0,3-1 0,-1 2-246,2-1 0,0 1 0,1 1 0,-4-1 167,15 2 1,-3 0-1,-6 0 79,11 1 0,-10-1 199,-32-4 1,-9-2-200,-8-1 202,-45 0-202,-46 0 0,4 0 0,-7 0 0,-11 0 0,-5 0 309,-10 0 1,-2 0-310,-2 0 0,1 0 0,5 0 0,2 0 0,5 0 0,3 0 0,8 2 0,4 2 0,-27 7 0,30 7 0,25 1 0,20-3 0,9-6 0,20-5 0,52 3 0,1-2 0,12 2 0,-5 1 0,8 1 0,1 1-246,-13-1 0,1 0 0,1 2 0,-1-1 133,22 4 1,-1 0-1,-4 1 113,-15-2 0,-5 0 0,-5 0 0,0 2 0,-10-1 0,0 3 0,-51-9 0,-46-5 0,-46-4 0,18 0 0,-6 0 0,-12 1 0,-4 1 0,-5 1 0,-2 1 0,-2 0 0,2 1 0,7-1 0,1-1 491,6 0 1,3-2-323,9-1 1,5 1-170,-32-1 0,33 0 0,27 0 0,18 0 0,5-3 0,-1-1 0,-14-5 0,-15-7 0,-13-7 0,-5-5 0,10-4 0,18 4 0,16 5 0,12 2 0,6 5 0,2 5 0,0 49 0,1 1 0,-1 40 0,-2-16 0,0-6 0,0-5 0,0-10 0,0-12 0,3-11 0,15-11 0,44-5 0,-3-3 0,10 0 0,-1 1 0,5 1 0,5 0-246,-5 1 0,3 1 0,2 0 0,3 1 33,9 2 0,4 1 0,1 1 1,1-1 15,-14 0 0,1 0 1,2-1-1,0 1 0,0-1 0,2 0 0,1-1 1,1 0-1,0 0 0,-1-1 76,2 0 1,0-1 0,0 0-1,0-1 1,0-1 120,0 0 0,0-1 0,0-1 0,0 0 0,0 0 0,0 0 0,0 0 0,0 0 0,1 0 0,-1 0 0,2 0 0,0 0 0,0 0 0,0 0 0,1 0 0,1 0 0,1 0 0,0 0 0,1 0 0,-1 0 0,1 0 0,0 0 0,0 0 0,1 0 0,-1 0 0,2 0 0,1-1 0,-1 0 0,1 0 0,-1 0 0,-1 0 0,0 0 0,0 0 0,0-1 0,-1 1 0,-1 0 0,-2 0 0,1 0 0,-1-1 0,-1 1 0,-3-1 0,0 0 0,0 0 0,-2 0 0,-1 0-246,13 1 0,-3-1 0,0 1 0,-1 0 120,-3-1 1,0 1-1,-2 0 1,0-1 125,-3 1 0,-1 0 0,-1 1 0,2-1 0,2 1 0,0 0 0,1 0 0,1 0 0,2 0 0,0 0 0,1 0 0,1 0 0,1 0 0,0 0 0,1 0 0,0 0 0,-16 0 0,1 0 0,0 0 0,-1 0 0,1 0-197,0 0 0,-1 0 1,1 0-1,-1 0 0,1 0 50,1 0 0,0 0 0,-1 0 0,0 0 0,-1 0 147,13 0 0,-1 0 0,-1 0 0,-2 0 96,-6 0 0,-1 1 0,-2-1 0,-1 1-96,16 0 0,-3 0 0,-3 1 327,-12 1 1,-2 0 0,-3-1 144,24 3 0,-5-1 19,-21-1 1,-5 0-211,-13-1 1,-3-1 701,38-1 0,3-2-492,-40-2 1,0-2-218,2-2 1,-2-1-20,40-14-255,-26 1 0,-23 6 0,-19 6 0,-28 3 0,-34 0 0,-22 0 0,-8-1 0,-11-2 0,-5-1-246,-1 0 0,-4-1 0,-5 0 0,-2-1 49,10 1 0,-3-1 1,-2 1-1,0-1 0,0 0 0,-2 0 0,-1-1 1,0 1-1,1 0 0,2 1 0,7 1 0,2 0 1,1 1-1,1 1 0,1 0-49,-12 0 0,1 1 0,2 1 0,2 1 0,9 2 0,0 1 0,3 0 0,1 2-82,-14-1 0,2 2 0,1 0 0,-2 0 0,1 0 0,-2 0 27,0 0 1,-1 0 0,-1 0 300,-2 0 0,-2 1 0,0-2 0,18 0 0,-1-1 0,0-1 0,-1 1-246,-2-1 0,-1-1 0,0 0 0,0 0 225,-5 0 0,-1 0 0,-1 0 1,-1 1 20,-6-1 0,-2 0 0,-1 1 0,-1 0 196,19 1 1,-2 1-1,0 1 1,0-1 0,0 1-1,-2-1 1,0 1-1,0 0 1,0 1 0,1-1 48,-12 0 1,0 0 0,2 0 0,1 0-57,5 0 0,0 0 1,2 0-1,1 0-189,5 0 0,2 0 0,1 0 0,0 0 0,-20 0 0,1 0 0,0 0 20,3 0 1,0 0-1,1 0-20,3 0 0,1 0 0,0 0 0,0 0 0,0 0 0,-1 0 0,3 0 0,-1 0 0,-1 0 0,-2 0 0,-1 0 0,0 0 0,0-1 0,-1 0 0,2 0 0,1-1 0,1 1 0,1-1 0,1 0 0,1 1 0,0-1 0,6 0 0,0 1 0,0 0 327,3 0 1,0 1 0,1 0-300,0-1 1,1 1-1,1 1-28,4-1 0,0 0 0,1 0 0,-27 0 0,1 0 491,5 0 1,3 0-1,5 0 1,4 0-1,6 0 1,5 0-199,11 0 1,6 0 687,-19 0-981,30 2 488,23 3-488,13 6 0,16 3 0,14 2 0,18 1 0,26 2 0,-20-7 0,6 1 0,22 1 0,8 1 0,-16-3 0,5 0 0,2 0-328,12 2 0,4 0 0,1-1 199,-19-2 0,1 0 0,0-1 1,1 1 128,-1-1 0,1-1 0,0 1 0,-1-2 0,-1 1 0,0-2 0,0 0 0,-1 0 0,-5-2 0,-3 1 0,5-2 0,11-1 0,-9-1 0,10-2 0,8-1 0,5 0 0,3 0 0,-1-1 0,-2 0 0,-7-1 0,-8 1 0,15 0 0,-10-2 0,-4 1 0,4-1 0,11-1 0,-12 1 0,10 0 0,5 0 0,4-1 0,2 0 0,-3-1 0,-5 1 0,-6-1 0,-11-1 0,24-3 0,-13-2 0,-5 0 0,2 1 0,2-1 0,0 1 0,0 0 0,0 1 0,0 0 0,0 0 0,0 1 0,0 1-246,0 1 0,0 1 0,1 1 0,0 0 49,-15 2 0,1 0 1,1 1-1,1 0 0,0 0 105,5 1 0,2 0 0,0 0 1,1 1-1,0-1 92,2 1 0,2 0 0,-1 0 0,1 0 0,0 0 0,2 0 0,0 0 0,1 0 0,-1 0 0,0 0-197,-1 0 0,0 0 1,-1 0-1,1 0 0,1 0 33,-12 0 0,1 0 0,0 0 0,0 1 0,1-2 0,0 1 0,3 0 0,0-1 0,1 0 0,0 0 0,0 0 0,-1 0 0,2-1 0,0 1 0,-1-1 0,1 0 0,-1 0 0,-1 0-33,12-1 0,0 0 1,-1-1-1,-2 1 0,-4-1 175,6 0 0,-3 0 0,-4 0 1,-5 0 325,4-1 0,-5 1 0,-8 0-304,5-1 0,-12 2 983,17-1-140,-46 0 140,-24 1 0,-11 1 0,-6-3 0,18 2 0,7 0 0,22 1-686,2 2-297,-6 0 0,-9 0 0,-11 0 0,-20 0 0,-34-1 0,-17-2 0,-12-3 0,-31-2 0,-14-2 0,31 2 0,-6-1 0,-3 0 0,-2-1-197,3 1 0,-2 0 1,-3-1-1,0 1 0,-2 0 0,-6 0 0,-2 0 1,-2 0-1,0 1 0,0-1 33,11 2 0,-1-1 0,0 0 0,0 1 0,0 0 0,1 0 128,-13 0 1,1 0 0,0 1-1,1 0 1,2-1 35,6 1 0,1 1 0,1-1 0,1 0 0,1 0-246,-14-1 0,1 0 0,2 0 0,3 0 124,12 2 1,3 1 0,1 0-1,2 0-77,-18-1 0,2 0 0,2 0 199,6 2 0,2 0 0,1 0 0,5 1 0,2 0 0,0-1 0,0 1 0,1-1 0,1 0 0,-24 0 0,4-2 0,12 0 0,5 0 491,14 0 1,3 1 491,-38-3 0,-1 4-492,44 3 1,-2 0-1,-5 0 1,-1 0-352,-6 0 1,-1 0-141,-2 0 0,-2 0 0,-4 0 0,-2 0 0,-7 0 0,-3 0 0,-6 0 0,-2 0 0,27 0 0,-1 0 0,0 0 0,-1 0 0,0 0 0,0-1 0,-31 0 0,0-2 0,4-1 0,1 0 0,1-1 0,1-1 0,1 1 0,1-1 0,-1 0 0,1 0 0,4 1 0,1 1 0,10 0 0,2 1 0,13 1 0,4 0 0,-19 2 0,34 0 0,23 2 0,6 3 0,-2 3 0,-7 0 0,-11-3 0,-13-2 0,-21 0 0,17-1 0,-5 0 0,-12 2 0,-3-1 0,-13 2 0,-4-2 0,-6-1 0,-1 0 0,1 0 0,1 0 0,-1-2 0,2 1 0,6 1 0,1 0 0,4 2 0,1 1 0,-5 3 0,-1 2 0,-8 5 0,-2 2 0,30-4 0,-1 0 0,-1-1 0,-2 1 0,-1 0 0,1-1 0,-29 3 0,2-3 0,14-4 0,3-3 0,12-2 0,5-1 0,-22 0 0,30-2 0,15 1 0,12 2 0,7 0 0,12-1 0,77-1 0,-14-1 0,9 0 0,10 1 0,11 1 0,4 0-246,-6 2 0,4 1 0,3 0 0,5 2 49,-2 0 0,4 1 1,3 1-1,3 0 0,2 1 56,-19-1 1,2 0-1,2 0 1,1 1-1,1-1 1,0 1-1,1 0 0,4 1 1,1-1-1,0 1 1,1 0-1,1-1 1,-1 1-1,-1 0 0,-1-1 1,1 1-1,0-1 1,-1 1-1,0-1 1,-1 0-1,-2 0 0,-6-1 1,0 0-1,-1 0 1,-1 0-1,-1-1 1,-1 0-1,-2 0-56,20 1 0,-3 0 1,-2 0-1,-1-1 0,-2-1 0,-10-1 0,-1 0 1,-1-1-1,-2 0 0,-1-1-49,8 0 0,-2-1 0,-2-1 0,-2 0 207,15-1 0,-2 0 0,-3-1 39,-6 0 0,-3 0 0,-1 0 0,-8 0 0,-1 0 0,-3 0 491,18 0 1,-6 0-1,-14 0 1,-7 0 491,17 0 0,-39-2 0,-25-2 0,-27-13-738,-12-5 1,4 4 0,2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3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24575,'54'46'0,"1"-1"0,-1 1 0,14 6 0,7 4 0,6 2 0,6 4 0,-17-12 0,5 2 0,4 1 0,3 3 0,3 1 0,2 1 0,2 2-90,-16-12 1,1 1-1,3 1 1,1 2 0,2 0-1,1 1 1,1 0 0,1 1-1,1 0 1,0 1-1,0-1 14,-6-3 0,1 0 1,1 0-1,1 1 0,0 1 1,1-1-1,1 1 1,-1 0-1,1 0 0,0 1 1,0-1-1,0 1 0,0 0 5,-4-2 1,0 0 0,1 0 0,0 1-1,1-1 1,-1 1 0,1 0 0,-1 0 0,1 0-1,-2 0 1,1 0 0,-1 0 0,-1-1-1,-1 0-11,8 5 0,0 1 0,0-1 0,-1 0 0,0 1 0,0-1 0,-1-1 0,-2 0 0,0 0 0,-1-1 0,-2-1 0,-1 0-17,2 1 1,-1 0 0,-1 0-1,-1-1 1,-1-1 0,-2 0-1,0-2 1,-2 0 0,-2-1-1,-1-1-42,12 8 1,-1 0-1,-2-2 1,-2-1-1,-2-2 1,-4-2-1,-3-3 18,16 11 0,-5-3 0,-5-5 0,-7-6 0,14 9 0,-14-12 0,-15-12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E9E0F-6A3D-704A-BFDC-12A7F14D4E90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5E5BC-BBDE-8448-B968-21BF5AFA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what’s going on but the first one is obviously the most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5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isn’t just ONE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an intern or a computer going to be better at understanding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make us happy? No we don’t like it</a:t>
            </a:r>
          </a:p>
          <a:p>
            <a:endParaRPr lang="en-US" dirty="0"/>
          </a:p>
          <a:p>
            <a:r>
              <a:rPr lang="en-US" dirty="0"/>
              <a:t>So let’s get ready to hire some interns, yeah?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D045-06E5-7DB4-2817-FFA55C90D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A077A-D447-4A65-942B-941E1391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1728"/>
            <a:ext cx="9144000" cy="1506071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effectLst>
                  <a:outerShdw blurRad="493084" dist="38100" algn="tl" rotWithShape="0">
                    <a:prstClr val="black">
                      <a:alpha val="78679"/>
                    </a:prstClr>
                  </a:outerShdw>
                </a:effectLst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ED6A-1E1A-5E33-7158-9F02BB2F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0848-C117-00D1-5187-5DE5BC0C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7CE1-B586-6478-DADC-FDC18E10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FB40-639B-56A3-6222-448D3BC2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B1A2-5D2C-673D-1811-674C8494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36736-4FDE-0BDC-32C2-38525BEF9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2A84-CF9E-0522-8D6C-B0007768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AD175-1A15-0055-DF1D-4E6851B3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37DBE-E2FF-AEFA-0C72-96B57E9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C1E9-E038-880D-612E-BBBF6F9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A575-5D84-ED04-0271-7A8DB62AC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5865E-776E-247E-A231-B2B89A82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80D4-3D00-714F-A43B-41A53F46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FA28E-8413-2291-453A-F0971A6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3C817-EDEF-C6B8-044C-8FEAEAC6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1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EF7B-7F88-C67E-74CD-7F4A69A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D5630-5E30-375A-187E-B27F7290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55C9-8D0D-E186-D615-10D77CF5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536A-0AA1-0434-A9FA-FFA1E881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325-9154-D213-8B1B-DEC3A0E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3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E36C8-2F3B-BB04-C17F-3AC240A0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C0D7A-ABE1-EA10-D2A4-28EA2572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5637-43CC-01CC-EF4F-F714798D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D22BE-B6B7-CFC7-541B-324E6041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AF6E-EB77-733F-F7FD-10CF11BF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8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67A-3444-FD6F-176D-E8A90B72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A0AB-782C-FB27-5BFF-C194DCB9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363FD-2FDB-7E98-019E-B8ECE819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34442-7D1E-9FF7-BBD1-C58CB665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459"/>
            <a:ext cx="10515600" cy="489472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4000">
                <a:latin typeface="Arial Rounded MT Bold" panose="020F0704030504030204" pitchFamily="34" charset="77"/>
                <a:cs typeface="Futura Medium" panose="020B0602020204020303" pitchFamily="34" charset="-79"/>
              </a:defRPr>
            </a:lvl1pPr>
            <a:lvl2pPr marL="457200" indent="0">
              <a:buNone/>
              <a:defRPr sz="4000">
                <a:latin typeface="Arial Rounded MT Bold" panose="020F0704030504030204" pitchFamily="34" charset="77"/>
              </a:defRPr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16514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96135"/>
            <a:ext cx="10515600" cy="1465729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4000">
                <a:latin typeface="INCONSOLATA FOR POWERLINE" panose="020B0609030003000000" pitchFamily="49" charset="0"/>
                <a:cs typeface="Futura Medium" panose="020B0602020204020303" pitchFamily="34" charset="-79"/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This a link</a:t>
            </a:r>
          </a:p>
        </p:txBody>
      </p:sp>
    </p:spTree>
    <p:extLst>
      <p:ext uri="{BB962C8B-B14F-4D97-AF65-F5344CB8AC3E}">
        <p14:creationId xmlns:p14="http://schemas.microsoft.com/office/powerpoint/2010/main" val="109864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F5C-7107-7C80-7A70-FA2ED38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2293938"/>
          </a:xfrm>
        </p:spPr>
        <p:txBody>
          <a:bodyPr anchor="t" anchorCtr="0">
            <a:normAutofit/>
          </a:bodyPr>
          <a:lstStyle>
            <a:lvl1pPr>
              <a:defRPr sz="5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2136-FCD8-A8FE-D4A5-4AA5EE30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C9AA-609F-7978-E4C5-7824F0D4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0D96-35C4-AEEC-54D0-70DBEE67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97D8A-98A6-DB68-867A-795A2BE45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06070"/>
            <a:ext cx="3693459" cy="57831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6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242563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74B-16A7-A616-9057-2EBBDC7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B72B-E49D-B583-136F-BFD711C0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E4AE-DA91-56D3-2A9E-DA5BF8DC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7AA67-BB35-CC2B-B507-0FA4F6CE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15B-7FC7-B5E3-263E-946D6AEF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BF7E-A6C4-E438-637C-775846C9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E60-82AC-FAB7-05AA-51EDD216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FA076-3077-D6D0-5C67-60FCBEF9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501FC-0779-DA50-D30E-749A3FE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902A4-2B65-7225-E40D-654E9D78C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4A276-1755-764B-C1A9-4E3FBC1B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A7806-9541-9570-6333-EFDB11F1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F269D-705C-8F8F-CF6B-5A304FC6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8D5E-81D5-FC8E-7F23-910E05FD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627-100F-F89E-8965-E1F7CB36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91C21-5A61-FDF9-E032-748D09EA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97CE5-AA98-A329-0760-9C188EA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1B8D9-7AF3-6842-7E23-A3DCB56B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F3BE5-8A10-D6A3-02CF-BCAB4456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C6616-52A7-7072-612D-38291CB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3C73-0022-E912-BFFC-EF72476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041"/>
            </a:gs>
            <a:gs pos="51000">
              <a:srgbClr val="424D6F"/>
            </a:gs>
            <a:gs pos="100000">
              <a:srgbClr val="6B347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BEF1F-90EE-BA37-295E-53348B66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4EC0-EDE4-FFF1-DA8B-FF1427A8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8920-7193-ADC3-F819-C582676AC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5D5506-FFAF-DC48-8799-8F861A557922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B8E46-E0F7-C7F4-4E6F-553511D10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BEC0-6A33-AC38-C189-D4FAFA2F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4E03-6660-2D4F-8BB0-A00D651A8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11" Type="http://schemas.openxmlformats.org/officeDocument/2006/relationships/customXml" Target="../ink/ink8.xml"/><Relationship Id="rId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customXml" Target="../ink/ink11.xml"/><Relationship Id="rId21" Type="http://schemas.openxmlformats.org/officeDocument/2006/relationships/customXml" Target="../ink/ink22.xml"/><Relationship Id="rId7" Type="http://schemas.openxmlformats.org/officeDocument/2006/relationships/customXml" Target="../ink/ink13.xml"/><Relationship Id="rId12" Type="http://schemas.openxmlformats.org/officeDocument/2006/relationships/customXml" Target="../ink/ink17.xml"/><Relationship Id="rId17" Type="http://schemas.openxmlformats.org/officeDocument/2006/relationships/customXml" Target="../ink/ink20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16.xml"/><Relationship Id="rId24" Type="http://schemas.openxmlformats.org/officeDocument/2006/relationships/customXml" Target="../ink/ink24.xml"/><Relationship Id="rId5" Type="http://schemas.openxmlformats.org/officeDocument/2006/relationships/customXml" Target="../ink/ink12.xml"/><Relationship Id="rId15" Type="http://schemas.openxmlformats.org/officeDocument/2006/relationships/customXml" Target="../ink/ink19.xml"/><Relationship Id="rId23" Type="http://schemas.openxmlformats.org/officeDocument/2006/relationships/image" Target="../media/image30.png"/><Relationship Id="rId10" Type="http://schemas.openxmlformats.org/officeDocument/2006/relationships/customXml" Target="../ink/ink15.xml"/><Relationship Id="rId19" Type="http://schemas.openxmlformats.org/officeDocument/2006/relationships/customXml" Target="../ink/ink21.xml"/><Relationship Id="rId4" Type="http://schemas.openxmlformats.org/officeDocument/2006/relationships/image" Target="../media/image23.png"/><Relationship Id="rId9" Type="http://schemas.openxmlformats.org/officeDocument/2006/relationships/customXml" Target="../ink/ink14.xml"/><Relationship Id="rId14" Type="http://schemas.openxmlformats.org/officeDocument/2006/relationships/customXml" Target="../ink/ink18.xml"/><Relationship Id="rId22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3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6.xml"/><Relationship Id="rId11" Type="http://schemas.openxmlformats.org/officeDocument/2006/relationships/customXml" Target="../ink/ink29.xml"/><Relationship Id="rId5" Type="http://schemas.openxmlformats.org/officeDocument/2006/relationships/image" Target="../media/image33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5.xml"/><Relationship Id="rId5" Type="http://schemas.openxmlformats.org/officeDocument/2006/relationships/image" Target="../media/image5.png"/><Relationship Id="rId4" Type="http://schemas.openxmlformats.org/officeDocument/2006/relationships/customXml" Target="../ink/ink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8.xml"/><Relationship Id="rId5" Type="http://schemas.openxmlformats.org/officeDocument/2006/relationships/image" Target="../media/image5.png"/><Relationship Id="rId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customXml" Target="../ink/ink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customXml" Target="../ink/ink5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6.xml"/><Relationship Id="rId11" Type="http://schemas.openxmlformats.org/officeDocument/2006/relationships/customXml" Target="../ink/ink49.xml"/><Relationship Id="rId5" Type="http://schemas.openxmlformats.org/officeDocument/2006/relationships/image" Target="../media/image33.png"/><Relationship Id="rId10" Type="http://schemas.openxmlformats.org/officeDocument/2006/relationships/customXml" Target="../ink/ink48.xml"/><Relationship Id="rId4" Type="http://schemas.openxmlformats.org/officeDocument/2006/relationships/customXml" Target="../ink/ink4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customXml" Target="../ink/ink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customXml" Target="../ink/ink54.xm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6.xml"/><Relationship Id="rId5" Type="http://schemas.openxmlformats.org/officeDocument/2006/relationships/customXml" Target="../ink/ink55.xml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customXml" Target="../ink/ink59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76.xml"/><Relationship Id="rId42" Type="http://schemas.openxmlformats.org/officeDocument/2006/relationships/customXml" Target="../ink/ink80.xml"/><Relationship Id="rId47" Type="http://schemas.openxmlformats.org/officeDocument/2006/relationships/image" Target="../media/image78.png"/><Relationship Id="rId7" Type="http://schemas.openxmlformats.org/officeDocument/2006/relationships/image" Target="../media/image580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2.xml"/><Relationship Id="rId11" Type="http://schemas.openxmlformats.org/officeDocument/2006/relationships/image" Target="../media/image600.png"/><Relationship Id="rId24" Type="http://schemas.openxmlformats.org/officeDocument/2006/relationships/customXml" Target="../ink/ink71.xml"/><Relationship Id="rId32" Type="http://schemas.openxmlformats.org/officeDocument/2006/relationships/customXml" Target="../ink/ink75.xml"/><Relationship Id="rId37" Type="http://schemas.openxmlformats.org/officeDocument/2006/relationships/image" Target="../media/image73.png"/><Relationship Id="rId40" Type="http://schemas.openxmlformats.org/officeDocument/2006/relationships/customXml" Target="../ink/ink79.xml"/><Relationship Id="rId45" Type="http://schemas.openxmlformats.org/officeDocument/2006/relationships/image" Target="../media/image77.png"/><Relationship Id="rId5" Type="http://schemas.openxmlformats.org/officeDocument/2006/relationships/image" Target="../media/image4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73.xml"/><Relationship Id="rId36" Type="http://schemas.openxmlformats.org/officeDocument/2006/relationships/customXml" Target="../ink/ink77.xml"/><Relationship Id="rId10" Type="http://schemas.openxmlformats.org/officeDocument/2006/relationships/customXml" Target="../ink/ink64.xml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4" Type="http://schemas.openxmlformats.org/officeDocument/2006/relationships/customXml" Target="../ink/ink81.xml"/><Relationship Id="rId4" Type="http://schemas.openxmlformats.org/officeDocument/2006/relationships/customXml" Target="../ink/ink61.xml"/><Relationship Id="rId9" Type="http://schemas.openxmlformats.org/officeDocument/2006/relationships/image" Target="../media/image590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68.png"/><Relationship Id="rId30" Type="http://schemas.openxmlformats.org/officeDocument/2006/relationships/customXml" Target="../ink/ink74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8" Type="http://schemas.openxmlformats.org/officeDocument/2006/relationships/customXml" Target="../ink/ink63.xml"/><Relationship Id="rId3" Type="http://schemas.openxmlformats.org/officeDocument/2006/relationships/image" Target="../media/image46.png"/><Relationship Id="rId12" Type="http://schemas.openxmlformats.org/officeDocument/2006/relationships/customXml" Target="../ink/ink65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78.xml"/><Relationship Id="rId46" Type="http://schemas.openxmlformats.org/officeDocument/2006/relationships/customXml" Target="../ink/ink82.xml"/><Relationship Id="rId20" Type="http://schemas.openxmlformats.org/officeDocument/2006/relationships/customXml" Target="../ink/ink69.xml"/><Relationship Id="rId4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5.xml"/><Relationship Id="rId5" Type="http://schemas.openxmlformats.org/officeDocument/2006/relationships/image" Target="../media/image5.png"/><Relationship Id="rId4" Type="http://schemas.openxmlformats.org/officeDocument/2006/relationships/customXml" Target="../ink/ink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customXml" Target="../ink/ink8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1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customXml" Target="../ink/ink94.xml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90.pn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4" Type="http://schemas.openxmlformats.org/officeDocument/2006/relationships/customXml" Target="../ink/ink87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00.xml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12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0.png"/><Relationship Id="rId11" Type="http://schemas.openxmlformats.org/officeDocument/2006/relationships/customXml" Target="../ink/ink99.xml"/><Relationship Id="rId5" Type="http://schemas.openxmlformats.org/officeDocument/2006/relationships/customXml" Target="../ink/ink96.xml"/><Relationship Id="rId10" Type="http://schemas.openxmlformats.org/officeDocument/2006/relationships/image" Target="../media/image102.png"/><Relationship Id="rId4" Type="http://schemas.openxmlformats.org/officeDocument/2006/relationships/image" Target="../media/image990.png"/><Relationship Id="rId9" Type="http://schemas.openxmlformats.org/officeDocument/2006/relationships/customXml" Target="../ink/ink98.xml"/><Relationship Id="rId1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customXml" Target="../ink/ink102.xml"/><Relationship Id="rId12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11" Type="http://schemas.openxmlformats.org/officeDocument/2006/relationships/customXml" Target="../ink/ink104.xml"/><Relationship Id="rId5" Type="http://schemas.openxmlformats.org/officeDocument/2006/relationships/customXml" Target="../ink/ink101.xm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customXml" Target="../ink/ink10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customXml" Target="../ink/ink105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FC80-BD20-BC3E-AF5E-71974CE6DF80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F4AFA99B-DE64-F00E-B4C3-615AE176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D1C22-7082-EC1F-E281-B9A2F99D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8" y="123830"/>
            <a:ext cx="9490364" cy="6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A82166-DBA4-9D6B-D0B8-970ABAC7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3B584-3C37-87E0-B97F-83DE926672D1}"/>
              </a:ext>
            </a:extLst>
          </p:cNvPr>
          <p:cNvSpPr txBox="1"/>
          <p:nvPr/>
        </p:nvSpPr>
        <p:spPr>
          <a:xfrm rot="21205234">
            <a:off x="3509962" y="3807376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'score': 0.999688386171143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9270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A053-8E41-C683-0CD6-22C5615D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643CC-9E2D-A368-E7BA-7DFDE40B55A4}"/>
              </a:ext>
            </a:extLst>
          </p:cNvPr>
          <p:cNvGrpSpPr/>
          <p:nvPr/>
        </p:nvGrpSpPr>
        <p:grpSpPr>
          <a:xfrm>
            <a:off x="4596862" y="970537"/>
            <a:ext cx="1329480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47422" y="1012657"/>
                  <a:ext cx="114156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3862" y="907537"/>
                  <a:ext cx="887760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16CD23-C9E1-1180-C386-B4C2E4956921}"/>
              </a:ext>
            </a:extLst>
          </p:cNvPr>
          <p:cNvSpPr txBox="1"/>
          <p:nvPr/>
        </p:nvSpPr>
        <p:spPr>
          <a:xfrm rot="21078674">
            <a:off x="5143238" y="2102113"/>
            <a:ext cx="32848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“model”!!!</a:t>
            </a:r>
          </a:p>
        </p:txBody>
      </p:sp>
    </p:spTree>
    <p:extLst>
      <p:ext uri="{BB962C8B-B14F-4D97-AF65-F5344CB8AC3E}">
        <p14:creationId xmlns:p14="http://schemas.microsoft.com/office/powerpoint/2010/main" val="414930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14960-4A59-4407-AD12-9CAE8E56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796" cy="224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50730-8D67-79E8-D5F3-2329140734C6}"/>
              </a:ext>
            </a:extLst>
          </p:cNvPr>
          <p:cNvSpPr txBox="1"/>
          <p:nvPr/>
        </p:nvSpPr>
        <p:spPr>
          <a:xfrm rot="649327">
            <a:off x="301656" y="3348512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0.5782409210340881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AEA597-A426-CAE5-5637-DF62D1B0C5EB}"/>
              </a:ext>
            </a:extLst>
          </p:cNvPr>
          <p:cNvGrpSpPr/>
          <p:nvPr/>
        </p:nvGrpSpPr>
        <p:grpSpPr>
          <a:xfrm rot="18166110" flipH="1">
            <a:off x="6735305" y="1083440"/>
            <a:ext cx="1503159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4707" y="1012657"/>
                  <a:ext cx="1127031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128" y="907537"/>
                  <a:ext cx="873269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 rot="21141794">
            <a:off x="-151382" y="2747571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</p:spTree>
    <p:extLst>
      <p:ext uri="{BB962C8B-B14F-4D97-AF65-F5344CB8AC3E}">
        <p14:creationId xmlns:p14="http://schemas.microsoft.com/office/powerpoint/2010/main" val="28707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>
            <a:off x="-86885" y="738576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36A91-52F8-494A-655A-E9ADDD05BBEA}"/>
              </a:ext>
            </a:extLst>
          </p:cNvPr>
          <p:cNvSpPr txBox="1"/>
          <p:nvPr/>
        </p:nvSpPr>
        <p:spPr>
          <a:xfrm>
            <a:off x="2056586" y="2902058"/>
            <a:ext cx="82798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</a:t>
            </a:r>
            <a:r>
              <a:rPr lang="en-US" sz="15000" dirty="0" err="1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82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3B785-E2AA-9898-D181-460D6EF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29676"/>
            <a:ext cx="11277600" cy="7360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3D3BC-07E8-AEC8-F892-FE68C77977B9}"/>
              </a:ext>
            </a:extLst>
          </p:cNvPr>
          <p:cNvSpPr txBox="1"/>
          <p:nvPr/>
        </p:nvSpPr>
        <p:spPr>
          <a:xfrm>
            <a:off x="4301042" y="3776815"/>
            <a:ext cx="75707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huggingface.co</a:t>
            </a:r>
            <a:endParaRPr lang="en-US" sz="8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C9F6-268C-F5C0-4E94-C8E6243FB321}"/>
              </a:ext>
            </a:extLst>
          </p:cNvPr>
          <p:cNvSpPr txBox="1"/>
          <p:nvPr/>
        </p:nvSpPr>
        <p:spPr>
          <a:xfrm>
            <a:off x="6723101" y="4943089"/>
            <a:ext cx="4804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(where all the models live)</a:t>
            </a:r>
          </a:p>
        </p:txBody>
      </p:sp>
    </p:spTree>
    <p:extLst>
      <p:ext uri="{BB962C8B-B14F-4D97-AF65-F5344CB8AC3E}">
        <p14:creationId xmlns:p14="http://schemas.microsoft.com/office/powerpoint/2010/main" val="284280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8803F-BE90-2617-EA64-856A3538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629" y="0"/>
            <a:ext cx="12883258" cy="71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E60A-70EC-6FD5-72C7-1B212381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880" cy="214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D3A2B-AF91-4D9F-71FB-FBD50315F1A5}"/>
              </a:ext>
            </a:extLst>
          </p:cNvPr>
          <p:cNvSpPr txBox="1"/>
          <p:nvPr/>
        </p:nvSpPr>
        <p:spPr>
          <a:xfrm>
            <a:off x="1693068" y="3119910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0.841505229473114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11383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 rot="20593845">
              <a:off x="2175142" y="2404235"/>
              <a:ext cx="1673991" cy="63312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593845">
                <a:off x="2112142" y="2341246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4186990" y="1085879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57313" y="1860737"/>
            <a:ext cx="30286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532191" y="3165130"/>
            <a:ext cx="24799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portuguese</a:t>
            </a:r>
            <a:r>
              <a:rPr lang="en-US" sz="35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14:cNvPr>
              <p14:cNvContentPartPr/>
              <p14:nvPr/>
            </p14:nvContentPartPr>
            <p14:xfrm rot="1724881">
              <a:off x="2268076" y="4087469"/>
              <a:ext cx="1673991" cy="63312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724881">
                <a:off x="2205076" y="4024480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E2B968-207A-B525-05B1-294BA5EA2E2D}"/>
              </a:ext>
            </a:extLst>
          </p:cNvPr>
          <p:cNvGrpSpPr/>
          <p:nvPr/>
        </p:nvGrpSpPr>
        <p:grpSpPr>
          <a:xfrm>
            <a:off x="3991157" y="3996038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06B0F3-CB63-7B3A-63E3-80B4D6FE6574}"/>
              </a:ext>
            </a:extLst>
          </p:cNvPr>
          <p:cNvSpPr txBox="1"/>
          <p:nvPr/>
        </p:nvSpPr>
        <p:spPr>
          <a:xfrm>
            <a:off x="4220421" y="4690523"/>
            <a:ext cx="3365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multi-language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B85EDA-8D94-5255-31CA-15498580A2AF}"/>
              </a:ext>
            </a:extLst>
          </p:cNvPr>
          <p:cNvGrpSpPr/>
          <p:nvPr/>
        </p:nvGrpSpPr>
        <p:grpSpPr>
          <a:xfrm>
            <a:off x="10161322" y="4209411"/>
            <a:ext cx="1527120" cy="1432440"/>
            <a:chOff x="10161322" y="4209411"/>
            <a:chExt cx="1527120" cy="14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14:cNvPr>
                <p14:cNvContentPartPr/>
                <p14:nvPr/>
              </p14:nvContentPartPr>
              <p14:xfrm>
                <a:off x="10648402" y="4583811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2402" y="45478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14:cNvPr>
                <p14:cNvContentPartPr/>
                <p14:nvPr/>
              </p14:nvContentPartPr>
              <p14:xfrm>
                <a:off x="11251402" y="459785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15402" y="4561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14:cNvPr>
                <p14:cNvContentPartPr/>
                <p14:nvPr/>
              </p14:nvContentPartPr>
              <p14:xfrm>
                <a:off x="10626802" y="5061891"/>
                <a:ext cx="71748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0802" y="5025891"/>
                  <a:ext cx="789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14:cNvPr>
                <p14:cNvContentPartPr/>
                <p14:nvPr/>
              </p14:nvContentPartPr>
              <p14:xfrm>
                <a:off x="10161322" y="4209411"/>
                <a:ext cx="1527120" cy="143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5682" y="4173411"/>
                  <a:ext cx="1598760" cy="15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6B8DA5-85BB-0A56-6A21-ECEF544F2978}"/>
              </a:ext>
            </a:extLst>
          </p:cNvPr>
          <p:cNvGrpSpPr/>
          <p:nvPr/>
        </p:nvGrpSpPr>
        <p:grpSpPr>
          <a:xfrm>
            <a:off x="10280122" y="1102611"/>
            <a:ext cx="1341000" cy="1367280"/>
            <a:chOff x="10280122" y="1102611"/>
            <a:chExt cx="1341000" cy="13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14:cNvPr>
                <p14:cNvContentPartPr/>
                <p14:nvPr/>
              </p14:nvContentPartPr>
              <p14:xfrm>
                <a:off x="10679362" y="1493211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3722" y="14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14:cNvPr>
                <p14:cNvContentPartPr/>
                <p14:nvPr/>
              </p14:nvContentPartPr>
              <p14:xfrm>
                <a:off x="11241322" y="148925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05682" y="14536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14:cNvPr>
                <p14:cNvContentPartPr/>
                <p14:nvPr/>
              </p14:nvContentPartPr>
              <p14:xfrm>
                <a:off x="10662802" y="2023851"/>
                <a:ext cx="677160" cy="11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26802" y="1987851"/>
                  <a:ext cx="74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14:cNvPr>
                <p14:cNvContentPartPr/>
                <p14:nvPr/>
              </p14:nvContentPartPr>
              <p14:xfrm>
                <a:off x="10280122" y="1102611"/>
                <a:ext cx="1341000" cy="136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4482" y="1066611"/>
                  <a:ext cx="1412640" cy="143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2AD9D6-433C-8695-EA24-0C9ECFA61E06}"/>
              </a:ext>
            </a:extLst>
          </p:cNvPr>
          <p:cNvSpPr txBox="1"/>
          <p:nvPr/>
        </p:nvSpPr>
        <p:spPr>
          <a:xfrm>
            <a:off x="9867550" y="5814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2A4AC-3957-35C8-2F8C-F5FF46B4EC00}"/>
              </a:ext>
            </a:extLst>
          </p:cNvPr>
          <p:cNvSpPr txBox="1"/>
          <p:nvPr/>
        </p:nvSpPr>
        <p:spPr>
          <a:xfrm>
            <a:off x="9867550" y="2611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not great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11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ZERO</a:t>
            </a:r>
          </a:p>
        </p:txBody>
      </p:sp>
    </p:spTree>
    <p:extLst>
      <p:ext uri="{BB962C8B-B14F-4D97-AF65-F5344CB8AC3E}">
        <p14:creationId xmlns:p14="http://schemas.microsoft.com/office/powerpoint/2010/main" val="271157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isn’t just one “sentiment analysis” – different models give different results!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Different models might perform better or worse at different tasks or languages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But why?? How?? Where do they come from??</a:t>
            </a:r>
          </a:p>
        </p:txBody>
      </p:sp>
    </p:spTree>
    <p:extLst>
      <p:ext uri="{BB962C8B-B14F-4D97-AF65-F5344CB8AC3E}">
        <p14:creationId xmlns:p14="http://schemas.microsoft.com/office/powerpoint/2010/main" val="41826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60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</p:spTree>
    <p:extLst>
      <p:ext uri="{BB962C8B-B14F-4D97-AF65-F5344CB8AC3E}">
        <p14:creationId xmlns:p14="http://schemas.microsoft.com/office/powerpoint/2010/main" val="217799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502" y="460417"/>
                <a:ext cx="2763720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461174" y="4859173"/>
            <a:ext cx="5266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8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13993-AA78-13DF-9D4B-A4CD8200316E}"/>
              </a:ext>
            </a:extLst>
          </p:cNvPr>
          <p:cNvSpPr txBox="1"/>
          <p:nvPr/>
        </p:nvSpPr>
        <p:spPr>
          <a:xfrm rot="21255843">
            <a:off x="9874963" y="4933330"/>
            <a:ext cx="2026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021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53F7C-37EE-5484-AA36-8CB82A2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3965"/>
            <a:ext cx="10584873" cy="6868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F3DFA-414F-69EF-4303-3E4EE539041E}"/>
              </a:ext>
            </a:extLst>
          </p:cNvPr>
          <p:cNvSpPr txBox="1"/>
          <p:nvPr/>
        </p:nvSpPr>
        <p:spPr>
          <a:xfrm rot="21151513">
            <a:off x="7350086" y="527984"/>
            <a:ext cx="3960698" cy="16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LABEL!</a:t>
            </a:r>
          </a:p>
          <a:p>
            <a:r>
              <a:rPr lang="en-US" sz="5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LEARNS!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0F9D5-2A14-877C-AD1F-62AF330FE9BF}"/>
              </a:ext>
            </a:extLst>
          </p:cNvPr>
          <p:cNvSpPr txBox="1"/>
          <p:nvPr/>
        </p:nvSpPr>
        <p:spPr>
          <a:xfrm rot="21055835">
            <a:off x="3319481" y="3591106"/>
            <a:ext cx="212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”hate”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08AE3-63CF-0B09-9548-BFB3596CE984}"/>
              </a:ext>
            </a:extLst>
          </p:cNvPr>
          <p:cNvSpPr txBox="1"/>
          <p:nvPr/>
        </p:nvSpPr>
        <p:spPr>
          <a:xfrm rot="729747">
            <a:off x="6760496" y="4497486"/>
            <a:ext cx="2052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”love”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8E40E-205D-0EC6-6F9D-CB72EE2B6E72}"/>
              </a:ext>
            </a:extLst>
          </p:cNvPr>
          <p:cNvSpPr txBox="1"/>
          <p:nvPr/>
        </p:nvSpPr>
        <p:spPr>
          <a:xfrm rot="21008280">
            <a:off x="4442717" y="5307474"/>
            <a:ext cx="17773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”cry”</a:t>
            </a:r>
          </a:p>
        </p:txBody>
      </p:sp>
    </p:spTree>
    <p:extLst>
      <p:ext uri="{BB962C8B-B14F-4D97-AF65-F5344CB8AC3E}">
        <p14:creationId xmlns:p14="http://schemas.microsoft.com/office/powerpoint/2010/main" val="89646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187438" y="2564262"/>
            <a:ext cx="364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213200" y="4157813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23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7956E-E0BF-8541-D073-8167498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912482"/>
            <a:ext cx="7772400" cy="503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8FA8-0673-4299-33BE-A2A9A8C1D37C}"/>
              </a:ext>
            </a:extLst>
          </p:cNvPr>
          <p:cNvSpPr txBox="1"/>
          <p:nvPr/>
        </p:nvSpPr>
        <p:spPr>
          <a:xfrm rot="774186">
            <a:off x="6067639" y="1881937"/>
            <a:ext cx="5787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CAN TRAIN ON ANY KIND OF CATEGORIES!!!!</a:t>
            </a:r>
            <a:endParaRPr lang="en-US" sz="5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15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405844" y="399603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category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558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your own models!</a:t>
            </a:r>
          </a:p>
          <a:p>
            <a:pPr lvl="1"/>
            <a:r>
              <a:rPr lang="en-US" dirty="0">
                <a:solidFill>
                  <a:srgbClr val="F3C3B2"/>
                </a:solidFill>
              </a:rPr>
              <a:t>Crimes!</a:t>
            </a:r>
          </a:p>
          <a:p>
            <a:pPr lvl="1"/>
            <a:r>
              <a:rPr lang="en-US" dirty="0">
                <a:solidFill>
                  <a:srgbClr val="B2E4DE"/>
                </a:solidFill>
              </a:rPr>
              <a:t>Misinformation!</a:t>
            </a:r>
          </a:p>
          <a:p>
            <a:pPr lvl="1"/>
            <a:r>
              <a:rPr lang="en-US" dirty="0">
                <a:solidFill>
                  <a:srgbClr val="5FC6E5"/>
                </a:solidFill>
              </a:rPr>
              <a:t>Hate speech!</a:t>
            </a:r>
          </a:p>
        </p:txBody>
      </p:sp>
    </p:spTree>
    <p:extLst>
      <p:ext uri="{BB962C8B-B14F-4D97-AF65-F5344CB8AC3E}">
        <p14:creationId xmlns:p14="http://schemas.microsoft.com/office/powerpoint/2010/main" val="333236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9889-0EFE-AE50-6D22-56C1ABD3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-130135"/>
            <a:ext cx="10546080" cy="73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 “model?”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Sentiment analysis + text 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Training and fine-tuning models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C3B2"/>
                </a:solidFill>
              </a:rPr>
              <a:t>Large language models (and limitations)</a:t>
            </a:r>
          </a:p>
          <a:p>
            <a:pPr>
              <a:lnSpc>
                <a:spcPct val="100000"/>
              </a:lnSpc>
            </a:pPr>
            <a:r>
              <a:rPr lang="en-US" dirty="0"/>
              <a:t>Beyond text models</a:t>
            </a:r>
          </a:p>
        </p:txBody>
      </p:sp>
    </p:spTree>
    <p:extLst>
      <p:ext uri="{BB962C8B-B14F-4D97-AF65-F5344CB8AC3E}">
        <p14:creationId xmlns:p14="http://schemas.microsoft.com/office/powerpoint/2010/main" val="39927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06830-C854-D10E-4FE7-58ED559D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-160616"/>
            <a:ext cx="10683240" cy="74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tiny problem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highlight>
                  <a:srgbClr val="00FFFF"/>
                </a:highlight>
              </a:rPr>
              <a:t>(language is bad and awkward)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156201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❌ “I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❌ “They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❓ “He </a:t>
            </a:r>
            <a:r>
              <a:rPr lang="en-US" dirty="0">
                <a:solidFill>
                  <a:srgbClr val="5FC6E5"/>
                </a:solidFill>
              </a:rPr>
              <a:t>hates</a:t>
            </a:r>
            <a:r>
              <a:rPr lang="en-US" dirty="0"/>
              <a:t> you”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D12C8-9AD0-E881-F274-391D0A77C1AC}"/>
              </a:ext>
            </a:extLst>
          </p:cNvPr>
          <p:cNvSpPr txBox="1"/>
          <p:nvPr/>
        </p:nvSpPr>
        <p:spPr>
          <a:xfrm rot="750680">
            <a:off x="4046993" y="1486716"/>
            <a:ext cx="7844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same word, but different endings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92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ED90A-AD5D-0306-CF27-4788C3CE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273" y="981635"/>
            <a:ext cx="3359727" cy="4894729"/>
          </a:xfrm>
        </p:spPr>
        <p:txBody>
          <a:bodyPr>
            <a:normAutofit/>
          </a:bodyPr>
          <a:lstStyle/>
          <a:p>
            <a:r>
              <a:rPr lang="en-US" dirty="0"/>
              <a:t>fish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es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ing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3E59F5F-216A-E724-0D2B-892946FE1F1B}"/>
              </a:ext>
            </a:extLst>
          </p:cNvPr>
          <p:cNvSpPr txBox="1">
            <a:spLocks/>
          </p:cNvSpPr>
          <p:nvPr/>
        </p:nvSpPr>
        <p:spPr>
          <a:xfrm>
            <a:off x="6096000" y="981635"/>
            <a:ext cx="3359727" cy="48947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er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endo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eu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em</a:t>
            </a:r>
            <a:endParaRPr lang="en-US" dirty="0">
              <a:solidFill>
                <a:srgbClr val="F3C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6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B726-E9C8-24C7-6D12-6F34A43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63" y="565592"/>
            <a:ext cx="8984673" cy="572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B4286-5AD0-D353-69A5-51AC3D3910D3}"/>
              </a:ext>
            </a:extLst>
          </p:cNvPr>
          <p:cNvSpPr txBox="1"/>
          <p:nvPr/>
        </p:nvSpPr>
        <p:spPr>
          <a:xfrm rot="750680">
            <a:off x="5303839" y="1534836"/>
            <a:ext cx="661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there are ways to solve it…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343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</p:spTree>
    <p:extLst>
      <p:ext uri="{BB962C8B-B14F-4D97-AF65-F5344CB8AC3E}">
        <p14:creationId xmlns:p14="http://schemas.microsoft.com/office/powerpoint/2010/main" val="189561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40595-CCFD-239A-AFF4-0D1649D4554F}"/>
              </a:ext>
            </a:extLst>
          </p:cNvPr>
          <p:cNvSpPr txBox="1"/>
          <p:nvPr/>
        </p:nvSpPr>
        <p:spPr>
          <a:xfrm rot="20754142">
            <a:off x="10486668" y="4845587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rules</a:t>
            </a:r>
          </a:p>
        </p:txBody>
      </p:sp>
    </p:spTree>
    <p:extLst>
      <p:ext uri="{BB962C8B-B14F-4D97-AF65-F5344CB8AC3E}">
        <p14:creationId xmlns:p14="http://schemas.microsoft.com/office/powerpoint/2010/main" val="352819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873257" y="1593157"/>
            <a:ext cx="9197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</a:t>
            </a:r>
            <a:b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LOT OF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6022-20E1-7287-6C91-9CBB1A20BB47}"/>
              </a:ext>
            </a:extLst>
          </p:cNvPr>
          <p:cNvSpPr txBox="1"/>
          <p:nvPr/>
        </p:nvSpPr>
        <p:spPr>
          <a:xfrm rot="20754142">
            <a:off x="10094772" y="5002749"/>
            <a:ext cx="1921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language</a:t>
            </a:r>
          </a:p>
        </p:txBody>
      </p:sp>
    </p:spTree>
    <p:extLst>
      <p:ext uri="{BB962C8B-B14F-4D97-AF65-F5344CB8AC3E}">
        <p14:creationId xmlns:p14="http://schemas.microsoft.com/office/powerpoint/2010/main" val="69927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 LOT</a:t>
            </a:r>
            <a:b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OF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36954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54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“model?”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3634324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1650666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8392AC-A521-9FAE-3EDF-00D69CE9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89"/>
            <a:ext cx="8855393" cy="5528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34D7D-FA97-D5E0-D614-D216EB865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746">
            <a:off x="4097679" y="3463434"/>
            <a:ext cx="8702105" cy="42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920F-82DF-1657-0B3C-4C4A9C20C109}"/>
              </a:ext>
            </a:extLst>
          </p:cNvPr>
          <p:cNvSpPr txBox="1"/>
          <p:nvPr/>
        </p:nvSpPr>
        <p:spPr>
          <a:xfrm rot="750680">
            <a:off x="8222921" y="1133226"/>
            <a:ext cx="3271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 it yourself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58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DDB35-07EC-7A72-3D52-585B1C29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75263"/>
            <a:ext cx="7772400" cy="560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32ABE-5C7D-EC50-67FB-1FC8FFE328AB}"/>
              </a:ext>
            </a:extLst>
          </p:cNvPr>
          <p:cNvSpPr txBox="1"/>
          <p:nvPr/>
        </p:nvSpPr>
        <p:spPr>
          <a:xfrm>
            <a:off x="1346942" y="5569527"/>
            <a:ext cx="949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sz="4000" b="1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ui.autotrain.huggingface.co</a:t>
            </a:r>
            <a:endParaRPr lang="en-US" sz="4000" b="1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8A4E8-B742-9D72-FE16-41E88650FD5E}"/>
              </a:ext>
            </a:extLst>
          </p:cNvPr>
          <p:cNvSpPr txBox="1"/>
          <p:nvPr/>
        </p:nvSpPr>
        <p:spPr>
          <a:xfrm rot="20892290">
            <a:off x="483" y="984047"/>
            <a:ext cx="799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 CODE? NO PROBLEM!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4552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40E4-4AC6-C049-9D7E-C08340A3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0"/>
            <a:ext cx="60350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14:cNvPr>
              <p14:cNvContentPartPr/>
              <p14:nvPr/>
            </p14:nvContentPartPr>
            <p14:xfrm>
              <a:off x="2932402" y="1935337"/>
              <a:ext cx="727200" cy="170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762" y="1872337"/>
                <a:ext cx="852840" cy="182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D62F93-6B07-4B65-A7EA-25E8423C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8746">
            <a:off x="7226926" y="1981694"/>
            <a:ext cx="6814828" cy="33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0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81DF1-CA4C-B436-467E-CA03290B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-152400"/>
            <a:ext cx="10848109" cy="7470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B892A-E344-C0C9-94F7-40F43E9E97FF}"/>
              </a:ext>
            </a:extLst>
          </p:cNvPr>
          <p:cNvGrpSpPr/>
          <p:nvPr/>
        </p:nvGrpSpPr>
        <p:grpSpPr>
          <a:xfrm>
            <a:off x="3692542" y="2404417"/>
            <a:ext cx="2586960" cy="2183040"/>
            <a:chOff x="3692542" y="2404417"/>
            <a:chExt cx="2586960" cy="21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14:cNvPr>
                <p14:cNvContentPartPr/>
                <p14:nvPr/>
              </p14:nvContentPartPr>
              <p14:xfrm>
                <a:off x="4385542" y="311325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2902" y="3050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14:cNvPr>
                <p14:cNvContentPartPr/>
                <p14:nvPr/>
              </p14:nvContentPartPr>
              <p14:xfrm>
                <a:off x="5352502" y="309633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9862" y="3033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14:cNvPr>
                <p14:cNvContentPartPr/>
                <p14:nvPr/>
              </p14:nvContentPartPr>
              <p14:xfrm>
                <a:off x="4406782" y="3749737"/>
                <a:ext cx="1118520" cy="27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3782" y="3687097"/>
                  <a:ext cx="1244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14:cNvPr>
                <p14:cNvContentPartPr/>
                <p14:nvPr/>
              </p14:nvContentPartPr>
              <p14:xfrm>
                <a:off x="3692542" y="2404417"/>
                <a:ext cx="2586960" cy="218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9542" y="2341777"/>
                  <a:ext cx="2712600" cy="230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420B46-3ED0-37FC-5DC2-E7F6C83A4ECF}"/>
              </a:ext>
            </a:extLst>
          </p:cNvPr>
          <p:cNvSpPr txBox="1"/>
          <p:nvPr/>
        </p:nvSpPr>
        <p:spPr>
          <a:xfrm rot="20786440">
            <a:off x="5279577" y="4636978"/>
            <a:ext cx="50207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OUR FINE-TUNED MODEL!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47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A642E-244E-8C1B-4C71-4E6F445E98FA}"/>
              </a:ext>
            </a:extLst>
          </p:cNvPr>
          <p:cNvSpPr txBox="1"/>
          <p:nvPr/>
        </p:nvSpPr>
        <p:spPr>
          <a:xfrm rot="695675">
            <a:off x="7773959" y="618287"/>
            <a:ext cx="43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IMAGES, TOO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2091-1D1C-5D4A-32F2-7C2BEF98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3841">
            <a:off x="-30480" y="841722"/>
            <a:ext cx="7772400" cy="436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CE4E-912C-6A5C-8B8E-8E03D5A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8" y="1713244"/>
            <a:ext cx="5325622" cy="5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2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have changed </a:t>
            </a:r>
            <a:r>
              <a:rPr lang="en-US" i="1" dirty="0"/>
              <a:t>everything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FIVE</a:t>
            </a:r>
          </a:p>
        </p:txBody>
      </p:sp>
    </p:spTree>
    <p:extLst>
      <p:ext uri="{BB962C8B-B14F-4D97-AF65-F5344CB8AC3E}">
        <p14:creationId xmlns:p14="http://schemas.microsoft.com/office/powerpoint/2010/main" val="58185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292055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749039" y="537310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 ENTIRE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591982">
            <a:off x="1167586" y="3960955"/>
            <a:ext cx="4139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ALREADY</a:t>
            </a:r>
          </a:p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KNOWS EVERYTHING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1372409" y="5002567"/>
            <a:ext cx="2652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(maybe this is scary???)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C12CCB-61B2-568C-C489-8D3FD3147F5C}"/>
              </a:ext>
            </a:extLst>
          </p:cNvPr>
          <p:cNvGrpSpPr/>
          <p:nvPr/>
        </p:nvGrpSpPr>
        <p:grpSpPr>
          <a:xfrm>
            <a:off x="4154422" y="1414777"/>
            <a:ext cx="1155600" cy="440640"/>
            <a:chOff x="4154422" y="1414777"/>
            <a:chExt cx="1155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14:cNvPr>
                <p14:cNvContentPartPr/>
                <p14:nvPr/>
              </p14:nvContentPartPr>
              <p14:xfrm>
                <a:off x="4154422" y="1601617"/>
                <a:ext cx="478080" cy="25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1782" y="1538977"/>
                  <a:ext cx="603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14:cNvPr>
                <p14:cNvContentPartPr/>
                <p14:nvPr/>
              </p14:nvContentPartPr>
              <p14:xfrm>
                <a:off x="4741222" y="1414777"/>
                <a:ext cx="5688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8222" y="1351777"/>
                  <a:ext cx="6944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14:cNvPr>
              <p14:cNvContentPartPr/>
              <p14:nvPr/>
            </p14:nvContentPartPr>
            <p14:xfrm>
              <a:off x="4940302" y="673537"/>
              <a:ext cx="569880" cy="22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7662" y="610897"/>
                <a:ext cx="695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14:cNvPr>
              <p14:cNvContentPartPr/>
              <p14:nvPr/>
            </p14:nvContentPartPr>
            <p14:xfrm>
              <a:off x="4813942" y="163417"/>
              <a:ext cx="247680" cy="1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942" y="100777"/>
                <a:ext cx="373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14:cNvPr>
              <p14:cNvContentPartPr/>
              <p14:nvPr/>
            </p14:nvContentPartPr>
            <p14:xfrm>
              <a:off x="3881542" y="-62303"/>
              <a:ext cx="3960" cy="23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8542" y="-125303"/>
                <a:ext cx="1296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14:cNvPr>
              <p14:cNvContentPartPr/>
              <p14:nvPr/>
            </p14:nvContentPartPr>
            <p14:xfrm>
              <a:off x="3246142" y="-164543"/>
              <a:ext cx="360" cy="37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3142" y="-227183"/>
                <a:ext cx="1260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14:cNvPr>
              <p14:cNvContentPartPr/>
              <p14:nvPr/>
            </p14:nvContentPartPr>
            <p14:xfrm>
              <a:off x="2616142" y="-180383"/>
              <a:ext cx="18360" cy="35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3502" y="-243383"/>
                <a:ext cx="1440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14:cNvPr>
              <p14:cNvContentPartPr/>
              <p14:nvPr/>
            </p14:nvContentPartPr>
            <p14:xfrm>
              <a:off x="1999822" y="-51143"/>
              <a:ext cx="82440" cy="30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6822" y="-114143"/>
                <a:ext cx="2080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14:cNvPr>
              <p14:cNvContentPartPr/>
              <p14:nvPr/>
            </p14:nvContentPartPr>
            <p14:xfrm>
              <a:off x="1298542" y="-120983"/>
              <a:ext cx="197280" cy="29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5542" y="-183623"/>
                <a:ext cx="322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14:cNvPr>
              <p14:cNvContentPartPr/>
              <p14:nvPr/>
            </p14:nvContentPartPr>
            <p14:xfrm>
              <a:off x="671422" y="151177"/>
              <a:ext cx="276840" cy="14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422" y="88537"/>
                <a:ext cx="402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14:cNvPr>
              <p14:cNvContentPartPr/>
              <p14:nvPr/>
            </p14:nvContentPartPr>
            <p14:xfrm>
              <a:off x="56542" y="625297"/>
              <a:ext cx="4575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098" y="562297"/>
                <a:ext cx="58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14:cNvPr>
              <p14:cNvContentPartPr/>
              <p14:nvPr/>
            </p14:nvContentPartPr>
            <p14:xfrm>
              <a:off x="-36338" y="1424137"/>
              <a:ext cx="464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99338" y="1361137"/>
                <a:ext cx="58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14:cNvPr>
              <p14:cNvContentPartPr/>
              <p14:nvPr/>
            </p14:nvContentPartPr>
            <p14:xfrm>
              <a:off x="295582" y="1875937"/>
              <a:ext cx="170640" cy="4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942" y="1813297"/>
                <a:ext cx="296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14:cNvPr>
              <p14:cNvContentPartPr/>
              <p14:nvPr/>
            </p14:nvContentPartPr>
            <p14:xfrm>
              <a:off x="436702" y="2198137"/>
              <a:ext cx="157680" cy="18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4062" y="2135137"/>
                <a:ext cx="283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14:cNvPr>
              <p14:cNvContentPartPr/>
              <p14:nvPr/>
            </p14:nvContentPartPr>
            <p14:xfrm>
              <a:off x="1123942" y="2352577"/>
              <a:ext cx="81360" cy="29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0942" y="2289937"/>
                <a:ext cx="207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14:cNvPr>
              <p14:cNvContentPartPr/>
              <p14:nvPr/>
            </p14:nvContentPartPr>
            <p14:xfrm>
              <a:off x="1850782" y="2437537"/>
              <a:ext cx="58320" cy="23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8142" y="2374897"/>
                <a:ext cx="183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14:cNvPr>
              <p14:cNvContentPartPr/>
              <p14:nvPr/>
            </p14:nvContentPartPr>
            <p14:xfrm>
              <a:off x="2447662" y="2517097"/>
              <a:ext cx="4320" cy="362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85022" y="2454457"/>
                <a:ext cx="129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14:cNvPr>
              <p14:cNvContentPartPr/>
              <p14:nvPr/>
            </p14:nvContentPartPr>
            <p14:xfrm>
              <a:off x="2907382" y="2288497"/>
              <a:ext cx="360" cy="1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4382" y="2225497"/>
                <a:ext cx="126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14:cNvPr>
              <p14:cNvContentPartPr/>
              <p14:nvPr/>
            </p14:nvContentPartPr>
            <p14:xfrm>
              <a:off x="3872182" y="2320897"/>
              <a:ext cx="160560" cy="35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09182" y="2257897"/>
                <a:ext cx="286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14:cNvPr>
              <p14:cNvContentPartPr/>
              <p14:nvPr/>
            </p14:nvContentPartPr>
            <p14:xfrm>
              <a:off x="227182" y="1057297"/>
              <a:ext cx="35568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182" y="994297"/>
                <a:ext cx="481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14:cNvPr>
              <p14:cNvContentPartPr/>
              <p14:nvPr/>
            </p14:nvContentPartPr>
            <p14:xfrm>
              <a:off x="4137142" y="1594057"/>
              <a:ext cx="288720" cy="12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4502" y="1531057"/>
                <a:ext cx="4143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31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chat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928146" y="3996038"/>
            <a:ext cx="2029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response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1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C3986-7181-42ED-E465-88A662A08DB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248451">
            <a:off x="633833" y="862686"/>
            <a:ext cx="11374224" cy="4185878"/>
          </a:xfrm>
        </p:spPr>
        <p:txBody>
          <a:bodyPr>
            <a:normAutofit/>
          </a:bodyPr>
          <a:lstStyle/>
          <a:p>
            <a:r>
              <a:rPr lang="en-US" sz="4500" dirty="0"/>
              <a:t>GPT-2, GPT-3, GPT-3.5-turbo, GPT-4, Bard, Claude, </a:t>
            </a:r>
            <a:r>
              <a:rPr lang="en-US" sz="4500" dirty="0" err="1"/>
              <a:t>LLaMa</a:t>
            </a:r>
            <a:r>
              <a:rPr lang="en-US" sz="4500" dirty="0"/>
              <a:t>, Stable Diffusion, </a:t>
            </a:r>
            <a:r>
              <a:rPr lang="en-US" sz="4500" dirty="0" err="1"/>
              <a:t>Midjourney</a:t>
            </a:r>
            <a:r>
              <a:rPr lang="en-US" sz="4500" dirty="0"/>
              <a:t>, DALL-E 2, Imagen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DCD0D-F8A0-205E-9537-45129999177C}"/>
              </a:ext>
            </a:extLst>
          </p:cNvPr>
          <p:cNvSpPr txBox="1"/>
          <p:nvPr/>
        </p:nvSpPr>
        <p:spPr>
          <a:xfrm rot="403088">
            <a:off x="5278259" y="5394959"/>
            <a:ext cx="646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Let’s learn what they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D8614-BE1B-9DB6-B395-3001C2D90684}"/>
              </a:ext>
            </a:extLst>
          </p:cNvPr>
          <p:cNvSpPr txBox="1"/>
          <p:nvPr/>
        </p:nvSpPr>
        <p:spPr>
          <a:xfrm>
            <a:off x="591503" y="489704"/>
            <a:ext cx="93350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Words you may have heard</a:t>
            </a:r>
          </a:p>
        </p:txBody>
      </p:sp>
    </p:spTree>
    <p:extLst>
      <p:ext uri="{BB962C8B-B14F-4D97-AF65-F5344CB8AC3E}">
        <p14:creationId xmlns:p14="http://schemas.microsoft.com/office/powerpoint/2010/main" val="1055473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C2DC2-4FAC-E38F-32C5-79A7D18D3DA7}"/>
              </a:ext>
            </a:extLst>
          </p:cNvPr>
          <p:cNvSpPr txBox="1"/>
          <p:nvPr/>
        </p:nvSpPr>
        <p:spPr>
          <a:xfrm>
            <a:off x="2818742" y="1134700"/>
            <a:ext cx="39313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train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2FBB-8EB2-D5C7-CC9E-99B12A88261F}"/>
              </a:ext>
            </a:extLst>
          </p:cNvPr>
          <p:cNvSpPr txBox="1"/>
          <p:nvPr/>
        </p:nvSpPr>
        <p:spPr>
          <a:xfrm>
            <a:off x="1686829" y="2624604"/>
            <a:ext cx="5063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fine-tune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2090-AD99-965E-4CD6-DF4F0A8F8E33}"/>
              </a:ext>
            </a:extLst>
          </p:cNvPr>
          <p:cNvSpPr txBox="1"/>
          <p:nvPr/>
        </p:nvSpPr>
        <p:spPr>
          <a:xfrm rot="21121533">
            <a:off x="4511864" y="4475919"/>
            <a:ext cx="74116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just did the job!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9C17F-430A-4145-0F01-56BC3165112E}"/>
              </a:ext>
            </a:extLst>
          </p:cNvPr>
          <p:cNvSpPr txBox="1"/>
          <p:nvPr/>
        </p:nvSpPr>
        <p:spPr>
          <a:xfrm>
            <a:off x="6912003" y="2630565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EA5A-4188-C4FC-8137-BEBB035D80BB}"/>
              </a:ext>
            </a:extLst>
          </p:cNvPr>
          <p:cNvSpPr txBox="1"/>
          <p:nvPr/>
        </p:nvSpPr>
        <p:spPr>
          <a:xfrm>
            <a:off x="6912003" y="1138850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21429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B144B-65EB-06A7-8700-8EB88B86AA39}"/>
              </a:ext>
            </a:extLst>
          </p:cNvPr>
          <p:cNvSpPr txBox="1"/>
          <p:nvPr/>
        </p:nvSpPr>
        <p:spPr>
          <a:xfrm rot="459401">
            <a:off x="1662736" y="2644686"/>
            <a:ext cx="9394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zero-shot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1CD9D-57BD-6C86-7B83-79F1E9FAB82E}"/>
              </a:ext>
            </a:extLst>
          </p:cNvPr>
          <p:cNvSpPr txBox="1"/>
          <p:nvPr/>
        </p:nvSpPr>
        <p:spPr>
          <a:xfrm rot="459401">
            <a:off x="6152287" y="3999338"/>
            <a:ext cx="513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(also, few-shot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989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545A08-35E1-30DC-02E9-57087967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4097885"/>
            <a:ext cx="5705158" cy="153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9F7CB-CC69-5848-71D3-08042FD6E722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F8618-B4B7-9A16-054D-F78CB9CC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0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12DB-2437-EB84-695F-46071C3F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67" y="-15240"/>
            <a:ext cx="12303733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F2E6-BB0F-C270-EBD5-924015E2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12" y="4357050"/>
            <a:ext cx="6054725" cy="1674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8A1BC-756B-C88C-DADC-168A9DF92D7C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14:cNvPr>
              <p14:cNvContentPartPr/>
              <p14:nvPr/>
            </p14:nvContentPartPr>
            <p14:xfrm>
              <a:off x="3396524" y="0"/>
              <a:ext cx="897346" cy="60980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0515" y="-35998"/>
                <a:ext cx="969004" cy="6814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59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7124E-023F-6157-AFA9-E3D14F8E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8" y="419199"/>
            <a:ext cx="11481323" cy="2265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AC633-6280-CA86-3FE0-DCCA64AC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4625">
            <a:off x="2696963" y="3034899"/>
            <a:ext cx="6400077" cy="26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0ADB7-E712-DB23-1535-32485F8C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54" y="487620"/>
            <a:ext cx="11168692" cy="228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01A58-0219-4EDA-A7EF-79EF0DED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8376">
            <a:off x="2430807" y="3339438"/>
            <a:ext cx="6657850" cy="251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14:cNvPr>
              <p14:cNvContentPartPr/>
              <p14:nvPr/>
            </p14:nvContentPartPr>
            <p14:xfrm>
              <a:off x="9520582" y="1542178"/>
              <a:ext cx="13676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573" y="1506178"/>
                <a:ext cx="1439299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14:cNvPr>
              <p14:cNvContentPartPr/>
              <p14:nvPr/>
            </p14:nvContentPartPr>
            <p14:xfrm>
              <a:off x="5600542" y="5150857"/>
              <a:ext cx="2123640" cy="26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902" y="5115217"/>
                <a:ext cx="219528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ACC09C-DEB0-9294-0EBE-911BECB34A06}"/>
              </a:ext>
            </a:extLst>
          </p:cNvPr>
          <p:cNvGrpSpPr/>
          <p:nvPr/>
        </p:nvGrpSpPr>
        <p:grpSpPr>
          <a:xfrm>
            <a:off x="9729022" y="3382897"/>
            <a:ext cx="1672920" cy="1567080"/>
            <a:chOff x="9729022" y="3382897"/>
            <a:chExt cx="1672920" cy="15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14:cNvPr>
                <p14:cNvContentPartPr/>
                <p14:nvPr/>
              </p14:nvContentPartPr>
              <p14:xfrm>
                <a:off x="10233742" y="374253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8102" y="3706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14:cNvPr>
                <p14:cNvContentPartPr/>
                <p14:nvPr/>
              </p14:nvContentPartPr>
              <p14:xfrm>
                <a:off x="10719022" y="374649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3382" y="37108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14:cNvPr>
                <p14:cNvContentPartPr/>
                <p14:nvPr/>
              </p14:nvContentPartPr>
              <p14:xfrm>
                <a:off x="10248862" y="4204777"/>
                <a:ext cx="63936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13222" y="4168777"/>
                  <a:ext cx="711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14:cNvPr>
                <p14:cNvContentPartPr/>
                <p14:nvPr/>
              </p14:nvContentPartPr>
              <p14:xfrm>
                <a:off x="9729022" y="3382897"/>
                <a:ext cx="1672920" cy="156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93022" y="3347257"/>
                  <a:ext cx="1744560" cy="163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14:cNvPr>
              <p14:cNvContentPartPr/>
              <p14:nvPr/>
            </p14:nvContentPartPr>
            <p14:xfrm>
              <a:off x="7426762" y="4445368"/>
              <a:ext cx="1234800" cy="166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22" y="4409368"/>
                <a:ext cx="1306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14:cNvPr>
              <p14:cNvContentPartPr/>
              <p14:nvPr/>
            </p14:nvContentPartPr>
            <p14:xfrm>
              <a:off x="6386002" y="1441463"/>
              <a:ext cx="855000" cy="2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50002" y="1405463"/>
                <a:ext cx="9266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00899-0074-7138-5469-314E341A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87641"/>
            <a:ext cx="11414760" cy="2825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CBC63-4B83-C7C4-3A17-740D3967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0766">
            <a:off x="2622549" y="3423920"/>
            <a:ext cx="638429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E4F0D-BED5-68E4-B424-DBD5F3E3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68813"/>
            <a:ext cx="10142220" cy="7062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8765E-0E36-B39F-325C-A16C5F4D9B65}"/>
              </a:ext>
            </a:extLst>
          </p:cNvPr>
          <p:cNvSpPr txBox="1"/>
          <p:nvPr/>
        </p:nvSpPr>
        <p:spPr>
          <a:xfrm rot="21250178">
            <a:off x="-74654" y="688870"/>
            <a:ext cx="8261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Use case: gender equity in sources</a:t>
            </a:r>
          </a:p>
        </p:txBody>
      </p:sp>
    </p:spTree>
    <p:extLst>
      <p:ext uri="{BB962C8B-B14F-4D97-AF65-F5344CB8AC3E}">
        <p14:creationId xmlns:p14="http://schemas.microsoft.com/office/powerpoint/2010/main" val="2417685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large language models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178738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204" y="277958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1017"/>
                  <a:ext cx="4312440" cy="28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02" y="2352937"/>
                  <a:ext cx="2625480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804299" y="2680485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 rot="20864213">
            <a:off x="418954" y="3547809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 rot="20864213">
            <a:off x="9255788" y="3710288"/>
            <a:ext cx="1925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47625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80ED4-715F-35BB-4B76-C117574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880837"/>
            <a:ext cx="10663238" cy="3717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B009B-6493-D30A-4CF7-C0371F562DD2}"/>
              </a:ext>
            </a:extLst>
          </p:cNvPr>
          <p:cNvSpPr txBox="1"/>
          <p:nvPr/>
        </p:nvSpPr>
        <p:spPr>
          <a:xfrm>
            <a:off x="3652553" y="542925"/>
            <a:ext cx="5291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Knowledge cutoff</a:t>
            </a:r>
          </a:p>
        </p:txBody>
      </p:sp>
    </p:spTree>
    <p:extLst>
      <p:ext uri="{BB962C8B-B14F-4D97-AF65-F5344CB8AC3E}">
        <p14:creationId xmlns:p14="http://schemas.microsoft.com/office/powerpoint/2010/main" val="24235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B51C9-1C65-D20F-5C82-B8373F9B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1397"/>
            <a:ext cx="11830050" cy="3819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14:cNvPr>
              <p14:cNvContentPartPr/>
              <p14:nvPr/>
            </p14:nvContentPartPr>
            <p14:xfrm>
              <a:off x="1043302" y="2941694"/>
              <a:ext cx="4162320" cy="55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662" y="2878694"/>
                <a:ext cx="42879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14:cNvPr>
              <p14:cNvContentPartPr/>
              <p14:nvPr/>
            </p14:nvContentPartPr>
            <p14:xfrm>
              <a:off x="4870462" y="2968334"/>
              <a:ext cx="219996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7822" y="2905334"/>
                <a:ext cx="2325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14:cNvPr>
              <p14:cNvContentPartPr/>
              <p14:nvPr/>
            </p14:nvContentPartPr>
            <p14:xfrm>
              <a:off x="6904822" y="2950334"/>
              <a:ext cx="4845600" cy="21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1822" y="2887334"/>
                <a:ext cx="4971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14:cNvPr>
              <p14:cNvContentPartPr/>
              <p14:nvPr/>
            </p14:nvContentPartPr>
            <p14:xfrm>
              <a:off x="1368382" y="4662854"/>
              <a:ext cx="460296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5382" y="4599854"/>
                <a:ext cx="4728600" cy="464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CA1501-A5E6-33EF-F0B3-D0C3A7F2D325}"/>
              </a:ext>
            </a:extLst>
          </p:cNvPr>
          <p:cNvSpPr txBox="1"/>
          <p:nvPr/>
        </p:nvSpPr>
        <p:spPr>
          <a:xfrm>
            <a:off x="1266996" y="3093634"/>
            <a:ext cx="898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Please summarize this book and tell me all of the important things 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8F5EB-1562-6A6A-8D30-2758915A6C3B}"/>
              </a:ext>
            </a:extLst>
          </p:cNvPr>
          <p:cNvSpPr txBox="1"/>
          <p:nvPr/>
        </p:nvSpPr>
        <p:spPr>
          <a:xfrm>
            <a:off x="1266996" y="4655473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isn’t actually possible!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9278-DAEC-2A5A-5780-5DD1154DD127}"/>
              </a:ext>
            </a:extLst>
          </p:cNvPr>
          <p:cNvSpPr txBox="1"/>
          <p:nvPr/>
        </p:nvSpPr>
        <p:spPr>
          <a:xfrm>
            <a:off x="2841038" y="435511"/>
            <a:ext cx="6509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…just send it the info?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53C7E-892A-1DE9-51AC-EDCE60532FBB}"/>
              </a:ext>
            </a:extLst>
          </p:cNvPr>
          <p:cNvGrpSpPr/>
          <p:nvPr/>
        </p:nvGrpSpPr>
        <p:grpSpPr>
          <a:xfrm>
            <a:off x="7235728" y="4062125"/>
            <a:ext cx="3013920" cy="2265480"/>
            <a:chOff x="6608902" y="4457137"/>
            <a:chExt cx="3013920" cy="22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14:cNvPr>
                <p14:cNvContentPartPr/>
                <p14:nvPr/>
              </p14:nvContentPartPr>
              <p14:xfrm>
                <a:off x="7045222" y="4861417"/>
                <a:ext cx="2459520" cy="167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2582" y="4798417"/>
                  <a:ext cx="258516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14:cNvPr>
                <p14:cNvContentPartPr/>
                <p14:nvPr/>
              </p14:nvContentPartPr>
              <p14:xfrm>
                <a:off x="6608902" y="4457137"/>
                <a:ext cx="3013920" cy="226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45902" y="4394497"/>
                  <a:ext cx="3139560" cy="239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4514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B2FF6-34CC-125B-3506-887592C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14" y="487009"/>
            <a:ext cx="10404161" cy="588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4954A-E876-101D-146A-50C04DCE7AFA}"/>
              </a:ext>
            </a:extLst>
          </p:cNvPr>
          <p:cNvSpPr txBox="1"/>
          <p:nvPr/>
        </p:nvSpPr>
        <p:spPr>
          <a:xfrm>
            <a:off x="4354497" y="487009"/>
            <a:ext cx="34830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Token limits</a:t>
            </a:r>
          </a:p>
        </p:txBody>
      </p:sp>
    </p:spTree>
    <p:extLst>
      <p:ext uri="{BB962C8B-B14F-4D97-AF65-F5344CB8AC3E}">
        <p14:creationId xmlns:p14="http://schemas.microsoft.com/office/powerpoint/2010/main" val="597089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0260-9505-F34B-15FF-054C1A29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42" y="3766905"/>
            <a:ext cx="9498584" cy="1805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6807E-5324-8105-4E90-E0F8201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42" y="5429750"/>
            <a:ext cx="9498585" cy="115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A6E19-6540-C774-2B1E-0371F85D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42" y="431581"/>
            <a:ext cx="9428853" cy="2897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14:cNvPr>
              <p14:cNvContentPartPr/>
              <p14:nvPr/>
            </p14:nvContentPartPr>
            <p14:xfrm>
              <a:off x="7588980" y="2637765"/>
              <a:ext cx="135360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3340" y="2602125"/>
                <a:ext cx="1425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14:cNvPr>
              <p14:cNvContentPartPr/>
              <p14:nvPr/>
            </p14:nvContentPartPr>
            <p14:xfrm>
              <a:off x="7612740" y="922725"/>
              <a:ext cx="977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7100" y="887085"/>
                <a:ext cx="1049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14:cNvPr>
              <p14:cNvContentPartPr/>
              <p14:nvPr/>
            </p14:nvContentPartPr>
            <p14:xfrm>
              <a:off x="7592580" y="4555125"/>
              <a:ext cx="97452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6940" y="4519485"/>
                <a:ext cx="1046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14:cNvPr>
              <p14:cNvContentPartPr/>
              <p14:nvPr/>
            </p14:nvContentPartPr>
            <p14:xfrm>
              <a:off x="7673580" y="6005925"/>
              <a:ext cx="12398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7940" y="5969925"/>
                <a:ext cx="1311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027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F9B6E-D0FD-9CF0-72BB-4A622C3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7546">
            <a:off x="522240" y="697007"/>
            <a:ext cx="9604688" cy="580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4B9D9-B549-E72A-0A3F-04F27FDAD246}"/>
              </a:ext>
            </a:extLst>
          </p:cNvPr>
          <p:cNvSpPr txBox="1"/>
          <p:nvPr/>
        </p:nvSpPr>
        <p:spPr>
          <a:xfrm rot="568807">
            <a:off x="6743572" y="1080381"/>
            <a:ext cx="387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100k token 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82D7F-FAA9-29C0-8F18-0A133DD545A6}"/>
              </a:ext>
            </a:extLst>
          </p:cNvPr>
          <p:cNvSpPr txBox="1"/>
          <p:nvPr/>
        </p:nvSpPr>
        <p:spPr>
          <a:xfrm>
            <a:off x="5558709" y="6091731"/>
            <a:ext cx="6633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(there are also other ways around it)</a:t>
            </a:r>
          </a:p>
        </p:txBody>
      </p:sp>
    </p:spTree>
    <p:extLst>
      <p:ext uri="{BB962C8B-B14F-4D97-AF65-F5344CB8AC3E}">
        <p14:creationId xmlns:p14="http://schemas.microsoft.com/office/powerpoint/2010/main" val="440546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2BF2-0CA3-36EE-DD78-500215F7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4288"/>
            <a:ext cx="7035800" cy="128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8E9C-87DA-0705-B094-607972C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296988"/>
            <a:ext cx="7124700" cy="539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9C48B-9585-FA55-2C53-E2FC5964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88">
            <a:off x="6456564" y="-18587"/>
            <a:ext cx="6803469" cy="5421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7DD21-40B1-9881-37DD-D877F5C868DC}"/>
              </a:ext>
            </a:extLst>
          </p:cNvPr>
          <p:cNvSpPr txBox="1"/>
          <p:nvPr/>
        </p:nvSpPr>
        <p:spPr>
          <a:xfrm rot="20897884">
            <a:off x="6840046" y="5026677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hallucinations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14:cNvPr>
              <p14:cNvContentPartPr/>
              <p14:nvPr/>
            </p14:nvContentPartPr>
            <p14:xfrm>
              <a:off x="4325422" y="5515897"/>
              <a:ext cx="2649960" cy="72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422" y="5452897"/>
                <a:ext cx="27756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Art is more resilient to imperfections</a:t>
            </a:r>
            <a:br>
              <a:rPr lang="en-US" dirty="0"/>
            </a:br>
            <a:r>
              <a:rPr lang="en-US" dirty="0"/>
              <a:t>than journalism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6DB9F-C9D0-B733-A89F-7FA71C55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0631">
            <a:off x="5178076" y="3603996"/>
            <a:ext cx="6426984" cy="254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EDDAC-FD19-B833-A00E-0D6E1E50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185">
            <a:off x="5262404" y="6051553"/>
            <a:ext cx="6439214" cy="5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6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models do?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2602168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49FBF-1478-6ED2-D1CD-A61E2065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35409"/>
            <a:ext cx="11887200" cy="7316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D6A50-1DF6-290C-C6FC-03E44918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692">
            <a:off x="1720850" y="1041545"/>
            <a:ext cx="8750300" cy="4774910"/>
          </a:xfrm>
          <a:prstGeom prst="rect">
            <a:avLst/>
          </a:prstGeom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9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images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EIGHT</a:t>
            </a:r>
          </a:p>
        </p:txBody>
      </p:sp>
    </p:spTree>
    <p:extLst>
      <p:ext uri="{BB962C8B-B14F-4D97-AF65-F5344CB8AC3E}">
        <p14:creationId xmlns:p14="http://schemas.microsoft.com/office/powerpoint/2010/main" val="112220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Sentiment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ONE, PART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184A7-3869-CC16-8AB7-7B3C8D0A10E9}"/>
              </a:ext>
            </a:extLst>
          </p:cNvPr>
          <p:cNvSpPr txBox="1"/>
          <p:nvPr/>
        </p:nvSpPr>
        <p:spPr>
          <a:xfrm>
            <a:off x="2989263" y="3854589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50EF-9D85-2D52-963C-23311704ED4B}"/>
              </a:ext>
            </a:extLst>
          </p:cNvPr>
          <p:cNvSpPr txBox="1"/>
          <p:nvPr/>
        </p:nvSpPr>
        <p:spPr>
          <a:xfrm>
            <a:off x="3246438" y="4997987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hate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748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D4F43-26C0-103A-300E-7749029F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0"/>
            <a:ext cx="10058426" cy="7198596"/>
          </a:xfrm>
          <a:prstGeom prst="rect">
            <a:avLst/>
          </a:prstGeom>
        </p:spPr>
      </p:pic>
      <p:pic>
        <p:nvPicPr>
          <p:cNvPr id="1028" name="Picture 4" descr="Swimming pool detection and classification using deep learning | by  Divyansh Jha | GeoAI | Medium">
            <a:extLst>
              <a:ext uri="{FF2B5EF4-FFF2-40B4-BE49-F238E27FC236}">
                <a16:creationId xmlns:a16="http://schemas.microsoft.com/office/drawing/2014/main" id="{2A3DF508-9608-6216-DF82-9A31EE3D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15543" y="1659158"/>
            <a:ext cx="5732852" cy="3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B0DF6-A3AF-C367-B171-4E1D3201128A}"/>
              </a:ext>
            </a:extLst>
          </p:cNvPr>
          <p:cNvSpPr txBox="1"/>
          <p:nvPr/>
        </p:nvSpPr>
        <p:spPr>
          <a:xfrm rot="21232746">
            <a:off x="37801" y="516613"/>
            <a:ext cx="5734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118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CF1B-9B23-A54F-E49C-17F5F11878D2}"/>
              </a:ext>
            </a:extLst>
          </p:cNvPr>
          <p:cNvSpPr txBox="1"/>
          <p:nvPr/>
        </p:nvSpPr>
        <p:spPr>
          <a:xfrm>
            <a:off x="1738859" y="629586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huggingface.co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/spaces/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thiagohersan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maskformer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-coco-vegetation-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gradio</a:t>
            </a:r>
            <a:endParaRPr lang="en-US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EB496-FEC7-C607-C5B9-D6B4B10C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8" y="-242483"/>
            <a:ext cx="9982200" cy="710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38B84-8F50-75EC-7465-D2D425DF231F}"/>
              </a:ext>
            </a:extLst>
          </p:cNvPr>
          <p:cNvSpPr txBox="1"/>
          <p:nvPr/>
        </p:nvSpPr>
        <p:spPr>
          <a:xfrm rot="450380">
            <a:off x="4308384" y="901623"/>
            <a:ext cx="8180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88210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FDE4-376B-F571-ECF9-C75D5824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10790"/>
            <a:ext cx="8915400" cy="644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88079-906A-5C52-B561-0C889FE8F867}"/>
              </a:ext>
            </a:extLst>
          </p:cNvPr>
          <p:cNvSpPr txBox="1"/>
          <p:nvPr/>
        </p:nvSpPr>
        <p:spPr>
          <a:xfrm rot="21361805">
            <a:off x="391727" y="808580"/>
            <a:ext cx="479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investigate.ai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B79DDA95-C8B6-ECE4-1506-E4CE5EC7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90" y="20194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07F6BB-D511-684C-98E2-C669A7B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0" y="713473"/>
            <a:ext cx="9853863" cy="614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508124">
            <a:off x="6729488" y="869539"/>
            <a:ext cx="4736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normalai.org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570F7FB5-9539-56C6-E9E6-442BDDA4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11445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4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6269A-ADF2-038A-6434-F4CB47E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6" y="453836"/>
            <a:ext cx="9204960" cy="665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21369965">
            <a:off x="279570" y="673651"/>
            <a:ext cx="8634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3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jsoma.github.io</a:t>
            </a:r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/2023-abraji-ai-workshop</a:t>
            </a:r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381B221E-D05D-0FAB-82F1-A2495E2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66" y="27657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1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920C4-7A0B-1009-AC51-3EEFF41F0C9F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0D087194-B45C-3D13-D761-B6B6512B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29438" y="2218821"/>
            <a:ext cx="3028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868882" y="369614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65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35BB2-F3E3-C18C-035B-0E3B9459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9663">
            <a:off x="-517515" y="-302647"/>
            <a:ext cx="8954584" cy="56039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81798-7F92-48B7-F701-8C06D09B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6" y="1015691"/>
            <a:ext cx="10628204" cy="59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939</Words>
  <Application>Microsoft Macintosh PowerPoint</Application>
  <PresentationFormat>Widescreen</PresentationFormat>
  <Paragraphs>233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Rounded MT Bold</vt:lpstr>
      <vt:lpstr>Calibri</vt:lpstr>
      <vt:lpstr>Futura Medium</vt:lpstr>
      <vt:lpstr>Helvetica Light</vt:lpstr>
      <vt:lpstr>INCONSOLATA FOR POWERLINE</vt:lpstr>
      <vt:lpstr>Office Theme</vt:lpstr>
      <vt:lpstr>An introduction to AI tools</vt:lpstr>
      <vt:lpstr>The roadmap</vt:lpstr>
      <vt:lpstr>PowerPoint Presentation</vt:lpstr>
      <vt:lpstr>What is a “model?”</vt:lpstr>
      <vt:lpstr>PowerPoint Presentation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There’s a tiny problem  (language is bad and awkward)</vt:lpstr>
      <vt:lpstr>PowerPoint Presentation</vt:lpstr>
      <vt:lpstr>PowerPoint Presentation</vt:lpstr>
      <vt:lpstr>PowerPoint Presentation</vt:lpstr>
      <vt:lpstr>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LLMs have changed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Limits of large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models do?</vt:lpstr>
      <vt:lpstr>PowerPoint Presentation</vt:lpstr>
      <vt:lpstr>Models for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introduction to AI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Soma</dc:creator>
  <cp:lastModifiedBy>Jonathan Soma</cp:lastModifiedBy>
  <cp:revision>90</cp:revision>
  <dcterms:created xsi:type="dcterms:W3CDTF">2023-03-03T17:04:50Z</dcterms:created>
  <dcterms:modified xsi:type="dcterms:W3CDTF">2023-07-02T02:00:50Z</dcterms:modified>
</cp:coreProperties>
</file>